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7" r:id="rId3"/>
    <p:sldId id="266" r:id="rId4"/>
    <p:sldId id="265" r:id="rId5"/>
    <p:sldId id="313" r:id="rId6"/>
    <p:sldId id="312" r:id="rId7"/>
    <p:sldId id="270" r:id="rId8"/>
    <p:sldId id="314" r:id="rId9"/>
    <p:sldId id="269" r:id="rId10"/>
    <p:sldId id="315" r:id="rId11"/>
    <p:sldId id="271" r:id="rId12"/>
    <p:sldId id="272" r:id="rId13"/>
    <p:sldId id="273" r:id="rId14"/>
    <p:sldId id="316" r:id="rId15"/>
    <p:sldId id="263" r:id="rId16"/>
    <p:sldId id="322" r:id="rId17"/>
    <p:sldId id="300" r:id="rId18"/>
    <p:sldId id="256" r:id="rId19"/>
    <p:sldId id="257" r:id="rId20"/>
    <p:sldId id="317" r:id="rId21"/>
    <p:sldId id="274" r:id="rId22"/>
    <p:sldId id="275" r:id="rId23"/>
    <p:sldId id="293" r:id="rId24"/>
    <p:sldId id="276" r:id="rId25"/>
    <p:sldId id="357" r:id="rId26"/>
    <p:sldId id="294" r:id="rId27"/>
    <p:sldId id="277" r:id="rId28"/>
    <p:sldId id="279" r:id="rId29"/>
    <p:sldId id="280" r:id="rId30"/>
    <p:sldId id="281" r:id="rId31"/>
    <p:sldId id="282" r:id="rId32"/>
    <p:sldId id="318" r:id="rId33"/>
    <p:sldId id="358" r:id="rId34"/>
    <p:sldId id="283" r:id="rId35"/>
    <p:sldId id="284" r:id="rId36"/>
    <p:sldId id="323" r:id="rId37"/>
    <p:sldId id="324" r:id="rId38"/>
    <p:sldId id="326" r:id="rId39"/>
    <p:sldId id="363" r:id="rId40"/>
    <p:sldId id="361" r:id="rId41"/>
    <p:sldId id="362" r:id="rId42"/>
    <p:sldId id="360" r:id="rId43"/>
    <p:sldId id="359" r:id="rId44"/>
    <p:sldId id="325" r:id="rId45"/>
    <p:sldId id="333" r:id="rId46"/>
    <p:sldId id="335" r:id="rId47"/>
    <p:sldId id="334" r:id="rId48"/>
    <p:sldId id="341" r:id="rId49"/>
    <p:sldId id="340" r:id="rId50"/>
    <p:sldId id="339" r:id="rId51"/>
    <p:sldId id="338" r:id="rId52"/>
    <p:sldId id="337" r:id="rId53"/>
    <p:sldId id="336" r:id="rId54"/>
    <p:sldId id="342" r:id="rId55"/>
    <p:sldId id="347" r:id="rId56"/>
    <p:sldId id="346" r:id="rId57"/>
    <p:sldId id="345" r:id="rId58"/>
    <p:sldId id="344" r:id="rId59"/>
    <p:sldId id="343" r:id="rId60"/>
    <p:sldId id="348" r:id="rId61"/>
    <p:sldId id="356" r:id="rId62"/>
    <p:sldId id="355" r:id="rId63"/>
    <p:sldId id="366" r:id="rId64"/>
    <p:sldId id="349" r:id="rId65"/>
    <p:sldId id="368" r:id="rId66"/>
    <p:sldId id="353" r:id="rId67"/>
    <p:sldId id="364" r:id="rId68"/>
    <p:sldId id="351" r:id="rId69"/>
    <p:sldId id="365" r:id="rId70"/>
    <p:sldId id="352" r:id="rId71"/>
    <p:sldId id="367" r:id="rId72"/>
    <p:sldId id="354" r:id="rId73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99"/>
    <a:srgbClr val="800000"/>
    <a:srgbClr val="FF9900"/>
    <a:srgbClr val="366A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9539" autoAdjust="0"/>
  </p:normalViewPr>
  <p:slideViewPr>
    <p:cSldViewPr snapToGrid="0" showGuides="1">
      <p:cViewPr varScale="1">
        <p:scale>
          <a:sx n="77" d="100"/>
          <a:sy n="77" d="100"/>
        </p:scale>
        <p:origin x="28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9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9A45F5-59A0-4CAD-9364-968F860FB01F}" type="doc">
      <dgm:prSet loTypeId="urn:microsoft.com/office/officeart/2005/8/layout/gear1" loCatId="cycle" qsTypeId="urn:microsoft.com/office/officeart/2005/8/quickstyle/simple1" qsCatId="simple" csTypeId="urn:microsoft.com/office/officeart/2005/8/colors/colorful4" csCatId="colorful" phldr="1"/>
      <dgm:spPr/>
    </dgm:pt>
    <dgm:pt modelId="{3EFB3678-F8C1-40BA-A19A-6ADFB4493021}">
      <dgm:prSet phldrT="[Texto]"/>
      <dgm:spPr/>
      <dgm:t>
        <a:bodyPr/>
        <a:lstStyle/>
        <a:p>
          <a:r>
            <a:rPr lang="pt-PT" dirty="0"/>
            <a:t>Câmara Municipal</a:t>
          </a:r>
        </a:p>
      </dgm:t>
    </dgm:pt>
    <dgm:pt modelId="{18377F90-F13F-4775-8BA9-DAF67E060B31}" type="parTrans" cxnId="{500F8591-7B4B-4988-A751-AD65DB85CFB9}">
      <dgm:prSet/>
      <dgm:spPr/>
      <dgm:t>
        <a:bodyPr/>
        <a:lstStyle/>
        <a:p>
          <a:endParaRPr lang="pt-PT"/>
        </a:p>
      </dgm:t>
    </dgm:pt>
    <dgm:pt modelId="{35139378-2111-40F5-BC6C-7FFFBE26CBA5}" type="sibTrans" cxnId="{500F8591-7B4B-4988-A751-AD65DB85CFB9}">
      <dgm:prSet/>
      <dgm:spPr/>
      <dgm:t>
        <a:bodyPr/>
        <a:lstStyle/>
        <a:p>
          <a:endParaRPr lang="pt-PT"/>
        </a:p>
      </dgm:t>
    </dgm:pt>
    <dgm:pt modelId="{74D64E3D-3286-439B-A61E-7C6DC41E777F}">
      <dgm:prSet phldrT="[Texto]" custT="1"/>
      <dgm:spPr/>
      <dgm:t>
        <a:bodyPr/>
        <a:lstStyle/>
        <a:p>
          <a:r>
            <a:rPr lang="pt-PT" sz="1800" dirty="0" err="1"/>
            <a:t>Ass</a:t>
          </a:r>
          <a:r>
            <a:rPr lang="pt-PT" sz="1800" dirty="0"/>
            <a:t>. 29 Abril</a:t>
          </a:r>
        </a:p>
      </dgm:t>
    </dgm:pt>
    <dgm:pt modelId="{208E7583-A071-48E8-B6DF-341C9DD6CDB8}" type="parTrans" cxnId="{549358C5-D320-42C6-8C22-8A49173D0C5F}">
      <dgm:prSet/>
      <dgm:spPr/>
      <dgm:t>
        <a:bodyPr/>
        <a:lstStyle/>
        <a:p>
          <a:endParaRPr lang="pt-PT"/>
        </a:p>
      </dgm:t>
    </dgm:pt>
    <dgm:pt modelId="{76C15342-1B7F-47DD-A7D2-6D7F97496B3C}" type="sibTrans" cxnId="{549358C5-D320-42C6-8C22-8A49173D0C5F}">
      <dgm:prSet/>
      <dgm:spPr/>
      <dgm:t>
        <a:bodyPr/>
        <a:lstStyle/>
        <a:p>
          <a:endParaRPr lang="pt-PT"/>
        </a:p>
      </dgm:t>
    </dgm:pt>
    <dgm:pt modelId="{F98393B8-6596-464B-9FA9-E6D1AF738ABA}">
      <dgm:prSet phldrT="[Texto]" custT="1"/>
      <dgm:spPr/>
      <dgm:t>
        <a:bodyPr/>
        <a:lstStyle/>
        <a:p>
          <a:r>
            <a:rPr lang="pt-PT" sz="1800" dirty="0"/>
            <a:t>Casa João Cidade </a:t>
          </a:r>
        </a:p>
      </dgm:t>
    </dgm:pt>
    <dgm:pt modelId="{6C5F2F27-54D9-4AED-8A47-51B7BA8D06A7}" type="parTrans" cxnId="{8E30F3F5-D9BB-40BE-98F5-EF848DA3BEDB}">
      <dgm:prSet/>
      <dgm:spPr/>
      <dgm:t>
        <a:bodyPr/>
        <a:lstStyle/>
        <a:p>
          <a:endParaRPr lang="pt-PT"/>
        </a:p>
      </dgm:t>
    </dgm:pt>
    <dgm:pt modelId="{823DDC45-AF2D-4792-9CA5-A6B7F5B179EC}" type="sibTrans" cxnId="{8E30F3F5-D9BB-40BE-98F5-EF848DA3BEDB}">
      <dgm:prSet/>
      <dgm:spPr/>
      <dgm:t>
        <a:bodyPr/>
        <a:lstStyle/>
        <a:p>
          <a:endParaRPr lang="pt-PT"/>
        </a:p>
      </dgm:t>
    </dgm:pt>
    <dgm:pt modelId="{9EF6C958-5A2F-4E5A-A68B-9DE55766117B}" type="pres">
      <dgm:prSet presAssocID="{B19A45F5-59A0-4CAD-9364-968F860FB01F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8C958F4F-DFE5-4165-94CE-9BC9BBA76BFF}" type="pres">
      <dgm:prSet presAssocID="{3EFB3678-F8C1-40BA-A19A-6ADFB4493021}" presName="gear1" presStyleLbl="node1" presStyleIdx="0" presStyleCnt="3">
        <dgm:presLayoutVars>
          <dgm:chMax val="1"/>
          <dgm:bulletEnabled val="1"/>
        </dgm:presLayoutVars>
      </dgm:prSet>
      <dgm:spPr/>
    </dgm:pt>
    <dgm:pt modelId="{307203FA-6F69-411C-A3D0-1D7B70024FDB}" type="pres">
      <dgm:prSet presAssocID="{3EFB3678-F8C1-40BA-A19A-6ADFB4493021}" presName="gear1srcNode" presStyleLbl="node1" presStyleIdx="0" presStyleCnt="3"/>
      <dgm:spPr/>
    </dgm:pt>
    <dgm:pt modelId="{4A4CF812-C7C4-41D8-A67E-9C18F82F011B}" type="pres">
      <dgm:prSet presAssocID="{3EFB3678-F8C1-40BA-A19A-6ADFB4493021}" presName="gear1dstNode" presStyleLbl="node1" presStyleIdx="0" presStyleCnt="3"/>
      <dgm:spPr/>
    </dgm:pt>
    <dgm:pt modelId="{ECAFEF81-1C26-4888-B7B9-584A462F5BAC}" type="pres">
      <dgm:prSet presAssocID="{74D64E3D-3286-439B-A61E-7C6DC41E777F}" presName="gear2" presStyleLbl="node1" presStyleIdx="1" presStyleCnt="3">
        <dgm:presLayoutVars>
          <dgm:chMax val="1"/>
          <dgm:bulletEnabled val="1"/>
        </dgm:presLayoutVars>
      </dgm:prSet>
      <dgm:spPr/>
    </dgm:pt>
    <dgm:pt modelId="{8A7BAB86-6E5E-4338-894A-12F8085500ED}" type="pres">
      <dgm:prSet presAssocID="{74D64E3D-3286-439B-A61E-7C6DC41E777F}" presName="gear2srcNode" presStyleLbl="node1" presStyleIdx="1" presStyleCnt="3"/>
      <dgm:spPr/>
    </dgm:pt>
    <dgm:pt modelId="{E7A6E1A4-6B34-4A6F-B0B3-3B781BB05DF3}" type="pres">
      <dgm:prSet presAssocID="{74D64E3D-3286-439B-A61E-7C6DC41E777F}" presName="gear2dstNode" presStyleLbl="node1" presStyleIdx="1" presStyleCnt="3"/>
      <dgm:spPr/>
    </dgm:pt>
    <dgm:pt modelId="{144E31F2-984B-4CC2-9165-902FA807C10A}" type="pres">
      <dgm:prSet presAssocID="{F98393B8-6596-464B-9FA9-E6D1AF738ABA}" presName="gear3" presStyleLbl="node1" presStyleIdx="2" presStyleCnt="3"/>
      <dgm:spPr/>
    </dgm:pt>
    <dgm:pt modelId="{96298A19-5F9B-482F-A702-EE7F84D6E690}" type="pres">
      <dgm:prSet presAssocID="{F98393B8-6596-464B-9FA9-E6D1AF738ABA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3293BE37-633D-4A92-8B07-0AAA4E993C1A}" type="pres">
      <dgm:prSet presAssocID="{F98393B8-6596-464B-9FA9-E6D1AF738ABA}" presName="gear3srcNode" presStyleLbl="node1" presStyleIdx="2" presStyleCnt="3"/>
      <dgm:spPr/>
    </dgm:pt>
    <dgm:pt modelId="{4A7FF437-B313-4338-A16B-03EA108B12B5}" type="pres">
      <dgm:prSet presAssocID="{F98393B8-6596-464B-9FA9-E6D1AF738ABA}" presName="gear3dstNode" presStyleLbl="node1" presStyleIdx="2" presStyleCnt="3"/>
      <dgm:spPr/>
    </dgm:pt>
    <dgm:pt modelId="{F69EB114-64FD-440B-8BD3-F010A47F0992}" type="pres">
      <dgm:prSet presAssocID="{35139378-2111-40F5-BC6C-7FFFBE26CBA5}" presName="connector1" presStyleLbl="sibTrans2D1" presStyleIdx="0" presStyleCnt="3"/>
      <dgm:spPr/>
    </dgm:pt>
    <dgm:pt modelId="{B4CCBD86-782F-4EA4-81C7-BA80B8841359}" type="pres">
      <dgm:prSet presAssocID="{76C15342-1B7F-47DD-A7D2-6D7F97496B3C}" presName="connector2" presStyleLbl="sibTrans2D1" presStyleIdx="1" presStyleCnt="3"/>
      <dgm:spPr/>
    </dgm:pt>
    <dgm:pt modelId="{BBD84976-DFFC-4148-8F5C-2E06630B93B7}" type="pres">
      <dgm:prSet presAssocID="{823DDC45-AF2D-4792-9CA5-A6B7F5B179EC}" presName="connector3" presStyleLbl="sibTrans2D1" presStyleIdx="2" presStyleCnt="3"/>
      <dgm:spPr/>
    </dgm:pt>
  </dgm:ptLst>
  <dgm:cxnLst>
    <dgm:cxn modelId="{549358C5-D320-42C6-8C22-8A49173D0C5F}" srcId="{B19A45F5-59A0-4CAD-9364-968F860FB01F}" destId="{74D64E3D-3286-439B-A61E-7C6DC41E777F}" srcOrd="1" destOrd="0" parTransId="{208E7583-A071-48E8-B6DF-341C9DD6CDB8}" sibTransId="{76C15342-1B7F-47DD-A7D2-6D7F97496B3C}"/>
    <dgm:cxn modelId="{2C9F230D-0E10-48C0-A369-1BE55C37FFB7}" type="presOf" srcId="{3EFB3678-F8C1-40BA-A19A-6ADFB4493021}" destId="{8C958F4F-DFE5-4165-94CE-9BC9BBA76BFF}" srcOrd="0" destOrd="0" presId="urn:microsoft.com/office/officeart/2005/8/layout/gear1"/>
    <dgm:cxn modelId="{716C87B2-5B78-4C68-98B1-3FA36A77C9BD}" type="presOf" srcId="{74D64E3D-3286-439B-A61E-7C6DC41E777F}" destId="{ECAFEF81-1C26-4888-B7B9-584A462F5BAC}" srcOrd="0" destOrd="0" presId="urn:microsoft.com/office/officeart/2005/8/layout/gear1"/>
    <dgm:cxn modelId="{C1C4E4A2-0F75-452B-8C1E-6C508E462D08}" type="presOf" srcId="{35139378-2111-40F5-BC6C-7FFFBE26CBA5}" destId="{F69EB114-64FD-440B-8BD3-F010A47F0992}" srcOrd="0" destOrd="0" presId="urn:microsoft.com/office/officeart/2005/8/layout/gear1"/>
    <dgm:cxn modelId="{2F0E02FC-84BC-4F48-8B46-6073A9B0A819}" type="presOf" srcId="{74D64E3D-3286-439B-A61E-7C6DC41E777F}" destId="{8A7BAB86-6E5E-4338-894A-12F8085500ED}" srcOrd="1" destOrd="0" presId="urn:microsoft.com/office/officeart/2005/8/layout/gear1"/>
    <dgm:cxn modelId="{3F4E43A3-5572-478C-82E5-B85EE12300FF}" type="presOf" srcId="{3EFB3678-F8C1-40BA-A19A-6ADFB4493021}" destId="{4A4CF812-C7C4-41D8-A67E-9C18F82F011B}" srcOrd="2" destOrd="0" presId="urn:microsoft.com/office/officeart/2005/8/layout/gear1"/>
    <dgm:cxn modelId="{8968B26D-48C7-4260-B63B-120BF450534C}" type="presOf" srcId="{74D64E3D-3286-439B-A61E-7C6DC41E777F}" destId="{E7A6E1A4-6B34-4A6F-B0B3-3B781BB05DF3}" srcOrd="2" destOrd="0" presId="urn:microsoft.com/office/officeart/2005/8/layout/gear1"/>
    <dgm:cxn modelId="{38A86464-2B2D-472A-9C33-64F2DFA214EB}" type="presOf" srcId="{B19A45F5-59A0-4CAD-9364-968F860FB01F}" destId="{9EF6C958-5A2F-4E5A-A68B-9DE55766117B}" srcOrd="0" destOrd="0" presId="urn:microsoft.com/office/officeart/2005/8/layout/gear1"/>
    <dgm:cxn modelId="{6BD2E508-9BE7-44B0-A004-88D0D3BF069D}" type="presOf" srcId="{823DDC45-AF2D-4792-9CA5-A6B7F5B179EC}" destId="{BBD84976-DFFC-4148-8F5C-2E06630B93B7}" srcOrd="0" destOrd="0" presId="urn:microsoft.com/office/officeart/2005/8/layout/gear1"/>
    <dgm:cxn modelId="{FC9BFF05-7B4B-4652-8467-6F46C2768C98}" type="presOf" srcId="{F98393B8-6596-464B-9FA9-E6D1AF738ABA}" destId="{3293BE37-633D-4A92-8B07-0AAA4E993C1A}" srcOrd="2" destOrd="0" presId="urn:microsoft.com/office/officeart/2005/8/layout/gear1"/>
    <dgm:cxn modelId="{8660A24C-31C6-4181-B4D0-26D019EBAC56}" type="presOf" srcId="{F98393B8-6596-464B-9FA9-E6D1AF738ABA}" destId="{4A7FF437-B313-4338-A16B-03EA108B12B5}" srcOrd="3" destOrd="0" presId="urn:microsoft.com/office/officeart/2005/8/layout/gear1"/>
    <dgm:cxn modelId="{8E30F3F5-D9BB-40BE-98F5-EF848DA3BEDB}" srcId="{B19A45F5-59A0-4CAD-9364-968F860FB01F}" destId="{F98393B8-6596-464B-9FA9-E6D1AF738ABA}" srcOrd="2" destOrd="0" parTransId="{6C5F2F27-54D9-4AED-8A47-51B7BA8D06A7}" sibTransId="{823DDC45-AF2D-4792-9CA5-A6B7F5B179EC}"/>
    <dgm:cxn modelId="{500F8591-7B4B-4988-A751-AD65DB85CFB9}" srcId="{B19A45F5-59A0-4CAD-9364-968F860FB01F}" destId="{3EFB3678-F8C1-40BA-A19A-6ADFB4493021}" srcOrd="0" destOrd="0" parTransId="{18377F90-F13F-4775-8BA9-DAF67E060B31}" sibTransId="{35139378-2111-40F5-BC6C-7FFFBE26CBA5}"/>
    <dgm:cxn modelId="{2A212CEE-6A53-483B-9D40-6691D4780C1A}" type="presOf" srcId="{76C15342-1B7F-47DD-A7D2-6D7F97496B3C}" destId="{B4CCBD86-782F-4EA4-81C7-BA80B8841359}" srcOrd="0" destOrd="0" presId="urn:microsoft.com/office/officeart/2005/8/layout/gear1"/>
    <dgm:cxn modelId="{82C3BE0C-4C4E-414B-8D8A-90F62CEBB0C4}" type="presOf" srcId="{F98393B8-6596-464B-9FA9-E6D1AF738ABA}" destId="{144E31F2-984B-4CC2-9165-902FA807C10A}" srcOrd="0" destOrd="0" presId="urn:microsoft.com/office/officeart/2005/8/layout/gear1"/>
    <dgm:cxn modelId="{1950EAE1-EA5B-4CE8-83F9-11F88DD1169D}" type="presOf" srcId="{3EFB3678-F8C1-40BA-A19A-6ADFB4493021}" destId="{307203FA-6F69-411C-A3D0-1D7B70024FDB}" srcOrd="1" destOrd="0" presId="urn:microsoft.com/office/officeart/2005/8/layout/gear1"/>
    <dgm:cxn modelId="{F1FBB4FF-3E62-4FFB-9547-F58FCC4412EE}" type="presOf" srcId="{F98393B8-6596-464B-9FA9-E6D1AF738ABA}" destId="{96298A19-5F9B-482F-A702-EE7F84D6E690}" srcOrd="1" destOrd="0" presId="urn:microsoft.com/office/officeart/2005/8/layout/gear1"/>
    <dgm:cxn modelId="{06BF4E8D-4A28-485C-A257-39C46312E96B}" type="presParOf" srcId="{9EF6C958-5A2F-4E5A-A68B-9DE55766117B}" destId="{8C958F4F-DFE5-4165-94CE-9BC9BBA76BFF}" srcOrd="0" destOrd="0" presId="urn:microsoft.com/office/officeart/2005/8/layout/gear1"/>
    <dgm:cxn modelId="{9BA2DBDE-FB9D-4DB7-890B-0BBB93E3DCC2}" type="presParOf" srcId="{9EF6C958-5A2F-4E5A-A68B-9DE55766117B}" destId="{307203FA-6F69-411C-A3D0-1D7B70024FDB}" srcOrd="1" destOrd="0" presId="urn:microsoft.com/office/officeart/2005/8/layout/gear1"/>
    <dgm:cxn modelId="{DC037F57-EE66-4619-B089-2384391F4D1E}" type="presParOf" srcId="{9EF6C958-5A2F-4E5A-A68B-9DE55766117B}" destId="{4A4CF812-C7C4-41D8-A67E-9C18F82F011B}" srcOrd="2" destOrd="0" presId="urn:microsoft.com/office/officeart/2005/8/layout/gear1"/>
    <dgm:cxn modelId="{C326C4EC-B694-4C92-962F-37B26376DC57}" type="presParOf" srcId="{9EF6C958-5A2F-4E5A-A68B-9DE55766117B}" destId="{ECAFEF81-1C26-4888-B7B9-584A462F5BAC}" srcOrd="3" destOrd="0" presId="urn:microsoft.com/office/officeart/2005/8/layout/gear1"/>
    <dgm:cxn modelId="{818A6BD1-1B6D-409C-910F-B4B2F21E449A}" type="presParOf" srcId="{9EF6C958-5A2F-4E5A-A68B-9DE55766117B}" destId="{8A7BAB86-6E5E-4338-894A-12F8085500ED}" srcOrd="4" destOrd="0" presId="urn:microsoft.com/office/officeart/2005/8/layout/gear1"/>
    <dgm:cxn modelId="{3DF3D39D-6E95-411E-B58D-EB21284966AF}" type="presParOf" srcId="{9EF6C958-5A2F-4E5A-A68B-9DE55766117B}" destId="{E7A6E1A4-6B34-4A6F-B0B3-3B781BB05DF3}" srcOrd="5" destOrd="0" presId="urn:microsoft.com/office/officeart/2005/8/layout/gear1"/>
    <dgm:cxn modelId="{D80330CF-2C3E-4E95-BA74-1069E47ED523}" type="presParOf" srcId="{9EF6C958-5A2F-4E5A-A68B-9DE55766117B}" destId="{144E31F2-984B-4CC2-9165-902FA807C10A}" srcOrd="6" destOrd="0" presId="urn:microsoft.com/office/officeart/2005/8/layout/gear1"/>
    <dgm:cxn modelId="{979FAF77-A2F8-4304-8F8E-9ACF717C0C3C}" type="presParOf" srcId="{9EF6C958-5A2F-4E5A-A68B-9DE55766117B}" destId="{96298A19-5F9B-482F-A702-EE7F84D6E690}" srcOrd="7" destOrd="0" presId="urn:microsoft.com/office/officeart/2005/8/layout/gear1"/>
    <dgm:cxn modelId="{363BBBB5-FCA1-4157-86AC-BDCC52263EFE}" type="presParOf" srcId="{9EF6C958-5A2F-4E5A-A68B-9DE55766117B}" destId="{3293BE37-633D-4A92-8B07-0AAA4E993C1A}" srcOrd="8" destOrd="0" presId="urn:microsoft.com/office/officeart/2005/8/layout/gear1"/>
    <dgm:cxn modelId="{0AF853C8-099A-47B3-A7CF-67537D1A4CDE}" type="presParOf" srcId="{9EF6C958-5A2F-4E5A-A68B-9DE55766117B}" destId="{4A7FF437-B313-4338-A16B-03EA108B12B5}" srcOrd="9" destOrd="0" presId="urn:microsoft.com/office/officeart/2005/8/layout/gear1"/>
    <dgm:cxn modelId="{BC223C38-B178-41A8-8B6B-7580CE28D2A9}" type="presParOf" srcId="{9EF6C958-5A2F-4E5A-A68B-9DE55766117B}" destId="{F69EB114-64FD-440B-8BD3-F010A47F0992}" srcOrd="10" destOrd="0" presId="urn:microsoft.com/office/officeart/2005/8/layout/gear1"/>
    <dgm:cxn modelId="{F1B3D9F4-6233-46CF-8446-465CEE839CBE}" type="presParOf" srcId="{9EF6C958-5A2F-4E5A-A68B-9DE55766117B}" destId="{B4CCBD86-782F-4EA4-81C7-BA80B8841359}" srcOrd="11" destOrd="0" presId="urn:microsoft.com/office/officeart/2005/8/layout/gear1"/>
    <dgm:cxn modelId="{4F3B4053-F04E-4E21-BCD5-69FB2901BBBE}" type="presParOf" srcId="{9EF6C958-5A2F-4E5A-A68B-9DE55766117B}" destId="{BBD84976-DFFC-4148-8F5C-2E06630B93B7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C64E596-18A2-4190-8CA1-DC3C35C05A15}" type="doc">
      <dgm:prSet loTypeId="urn:microsoft.com/office/officeart/2005/8/layout/matrix1" loCatId="matrix" qsTypeId="urn:microsoft.com/office/officeart/2005/8/quickstyle/simple5" qsCatId="simple" csTypeId="urn:microsoft.com/office/officeart/2005/8/colors/colorful1#9" csCatId="colorful" phldr="1"/>
      <dgm:spPr/>
      <dgm:t>
        <a:bodyPr/>
        <a:lstStyle/>
        <a:p>
          <a:endParaRPr lang="pt-PT"/>
        </a:p>
      </dgm:t>
    </dgm:pt>
    <dgm:pt modelId="{8405CE17-8EC6-4BBC-98CA-064E20B7B893}">
      <dgm:prSet phldrT="[Texto]"/>
      <dgm:spPr/>
      <dgm:t>
        <a:bodyPr/>
        <a:lstStyle/>
        <a:p>
          <a:r>
            <a:rPr lang="pt-PT" dirty="0"/>
            <a:t>Desporto adaptado</a:t>
          </a:r>
        </a:p>
      </dgm:t>
    </dgm:pt>
    <dgm:pt modelId="{7F6CC737-40BD-45FB-9B4A-20BA09A10D81}" type="parTrans" cxnId="{7F6F42A9-4ED0-42F2-A42A-9FB3C69C7C2C}">
      <dgm:prSet/>
      <dgm:spPr/>
      <dgm:t>
        <a:bodyPr/>
        <a:lstStyle/>
        <a:p>
          <a:endParaRPr lang="pt-PT"/>
        </a:p>
      </dgm:t>
    </dgm:pt>
    <dgm:pt modelId="{24B8B749-DFC7-48F0-A3F5-6A0396D4EBC2}" type="sibTrans" cxnId="{7F6F42A9-4ED0-42F2-A42A-9FB3C69C7C2C}">
      <dgm:prSet/>
      <dgm:spPr/>
      <dgm:t>
        <a:bodyPr/>
        <a:lstStyle/>
        <a:p>
          <a:endParaRPr lang="pt-PT"/>
        </a:p>
      </dgm:t>
    </dgm:pt>
    <dgm:pt modelId="{E2AE8F5B-A05C-4B85-98FC-BB9B1BB48272}">
      <dgm:prSet phldrT="[Texto]"/>
      <dgm:spPr/>
      <dgm:t>
        <a:bodyPr/>
        <a:lstStyle/>
        <a:p>
          <a:r>
            <a:rPr lang="pt-PT" dirty="0"/>
            <a:t>Futebol</a:t>
          </a:r>
        </a:p>
      </dgm:t>
    </dgm:pt>
    <dgm:pt modelId="{9D9A00CD-50B0-44D6-B2C6-E0F771C239F6}" type="parTrans" cxnId="{2CBFB18A-C7CF-4161-A7AE-E03D9D808AAC}">
      <dgm:prSet/>
      <dgm:spPr/>
      <dgm:t>
        <a:bodyPr/>
        <a:lstStyle/>
        <a:p>
          <a:endParaRPr lang="pt-PT"/>
        </a:p>
      </dgm:t>
    </dgm:pt>
    <dgm:pt modelId="{3A27ED01-1731-45F8-B8A2-5A4729F672A6}" type="sibTrans" cxnId="{2CBFB18A-C7CF-4161-A7AE-E03D9D808AAC}">
      <dgm:prSet/>
      <dgm:spPr/>
      <dgm:t>
        <a:bodyPr/>
        <a:lstStyle/>
        <a:p>
          <a:endParaRPr lang="pt-PT"/>
        </a:p>
      </dgm:t>
    </dgm:pt>
    <dgm:pt modelId="{9A5AAAB4-9DCE-49C1-92B2-40FF61ABBB05}">
      <dgm:prSet phldrT="[Texto]"/>
      <dgm:spPr/>
      <dgm:t>
        <a:bodyPr/>
        <a:lstStyle/>
        <a:p>
          <a:r>
            <a:rPr lang="pt-PT" dirty="0"/>
            <a:t>Natação </a:t>
          </a:r>
        </a:p>
      </dgm:t>
    </dgm:pt>
    <dgm:pt modelId="{6183E210-F34A-4E36-A077-33047B58652C}" type="parTrans" cxnId="{AAC0E4B2-061F-4496-8994-8AB59AD989D7}">
      <dgm:prSet/>
      <dgm:spPr/>
      <dgm:t>
        <a:bodyPr/>
        <a:lstStyle/>
        <a:p>
          <a:endParaRPr lang="pt-PT"/>
        </a:p>
      </dgm:t>
    </dgm:pt>
    <dgm:pt modelId="{E3451AC9-688C-44CA-B4BF-D70C158920E1}" type="sibTrans" cxnId="{AAC0E4B2-061F-4496-8994-8AB59AD989D7}">
      <dgm:prSet/>
      <dgm:spPr/>
      <dgm:t>
        <a:bodyPr/>
        <a:lstStyle/>
        <a:p>
          <a:endParaRPr lang="pt-PT"/>
        </a:p>
      </dgm:t>
    </dgm:pt>
    <dgm:pt modelId="{A793F196-AE7A-4FBE-92DB-8560293203DB}">
      <dgm:prSet phldrT="[Texto]"/>
      <dgm:spPr/>
      <dgm:t>
        <a:bodyPr/>
        <a:lstStyle/>
        <a:p>
          <a:r>
            <a:rPr lang="pt-PT" dirty="0"/>
            <a:t>Boccia</a:t>
          </a:r>
        </a:p>
      </dgm:t>
    </dgm:pt>
    <dgm:pt modelId="{D15FC6A0-2A9C-49A7-93AB-D3137B57D298}" type="parTrans" cxnId="{202A4CEE-E11B-4071-9B88-91EC8ECEE9B0}">
      <dgm:prSet/>
      <dgm:spPr/>
      <dgm:t>
        <a:bodyPr/>
        <a:lstStyle/>
        <a:p>
          <a:endParaRPr lang="pt-PT"/>
        </a:p>
      </dgm:t>
    </dgm:pt>
    <dgm:pt modelId="{306D6E58-7324-4BA2-AC58-8792ADC2ECEF}" type="sibTrans" cxnId="{202A4CEE-E11B-4071-9B88-91EC8ECEE9B0}">
      <dgm:prSet/>
      <dgm:spPr/>
      <dgm:t>
        <a:bodyPr/>
        <a:lstStyle/>
        <a:p>
          <a:endParaRPr lang="pt-PT"/>
        </a:p>
      </dgm:t>
    </dgm:pt>
    <dgm:pt modelId="{79B13E36-E37E-4222-B31A-C371E34D7514}">
      <dgm:prSet phldrT="[Texto]"/>
      <dgm:spPr/>
      <dgm:t>
        <a:bodyPr/>
        <a:lstStyle/>
        <a:p>
          <a:r>
            <a:rPr lang="pt-PT" dirty="0"/>
            <a:t>Dança</a:t>
          </a:r>
        </a:p>
      </dgm:t>
    </dgm:pt>
    <dgm:pt modelId="{38532E84-E293-40BF-BFF7-93373DCEA8B4}" type="parTrans" cxnId="{03904D2D-EE96-4332-A586-211125ACF355}">
      <dgm:prSet/>
      <dgm:spPr/>
      <dgm:t>
        <a:bodyPr/>
        <a:lstStyle/>
        <a:p>
          <a:endParaRPr lang="pt-PT"/>
        </a:p>
      </dgm:t>
    </dgm:pt>
    <dgm:pt modelId="{ADAA4B62-3F09-4322-B355-CBE0EBDC37F7}" type="sibTrans" cxnId="{03904D2D-EE96-4332-A586-211125ACF355}">
      <dgm:prSet/>
      <dgm:spPr/>
      <dgm:t>
        <a:bodyPr/>
        <a:lstStyle/>
        <a:p>
          <a:endParaRPr lang="pt-PT"/>
        </a:p>
      </dgm:t>
    </dgm:pt>
    <dgm:pt modelId="{18E4FE99-B52F-42DB-B7DE-F0781B4BBC20}" type="pres">
      <dgm:prSet presAssocID="{FC64E596-18A2-4190-8CA1-DC3C35C05A15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F2FE811-E663-44C2-AE54-79F344C19AEF}" type="pres">
      <dgm:prSet presAssocID="{FC64E596-18A2-4190-8CA1-DC3C35C05A15}" presName="matrix" presStyleCnt="0"/>
      <dgm:spPr/>
    </dgm:pt>
    <dgm:pt modelId="{3215EF2D-A3F2-43EF-8946-243D0765258E}" type="pres">
      <dgm:prSet presAssocID="{FC64E596-18A2-4190-8CA1-DC3C35C05A15}" presName="tile1" presStyleLbl="node1" presStyleIdx="0" presStyleCnt="4"/>
      <dgm:spPr/>
    </dgm:pt>
    <dgm:pt modelId="{A818A1E9-E05F-4E94-B1A8-FA1A72E4BB1F}" type="pres">
      <dgm:prSet presAssocID="{FC64E596-18A2-4190-8CA1-DC3C35C05A1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40D2BE95-E330-4346-B606-CEFC24B45844}" type="pres">
      <dgm:prSet presAssocID="{FC64E596-18A2-4190-8CA1-DC3C35C05A15}" presName="tile2" presStyleLbl="node1" presStyleIdx="1" presStyleCnt="4"/>
      <dgm:spPr/>
    </dgm:pt>
    <dgm:pt modelId="{0BD2A634-F16F-4751-8955-968C8C82B10B}" type="pres">
      <dgm:prSet presAssocID="{FC64E596-18A2-4190-8CA1-DC3C35C05A1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2807FC9B-0D65-4CAB-91AA-F6DA84BEC9C0}" type="pres">
      <dgm:prSet presAssocID="{FC64E596-18A2-4190-8CA1-DC3C35C05A15}" presName="tile3" presStyleLbl="node1" presStyleIdx="2" presStyleCnt="4"/>
      <dgm:spPr/>
    </dgm:pt>
    <dgm:pt modelId="{08BB6E5B-CB3D-4F99-9CB6-A9A5BBFC77BD}" type="pres">
      <dgm:prSet presAssocID="{FC64E596-18A2-4190-8CA1-DC3C35C05A1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7F2AC8-D033-4FDC-97D1-22ACB78B0CA8}" type="pres">
      <dgm:prSet presAssocID="{FC64E596-18A2-4190-8CA1-DC3C35C05A15}" presName="tile4" presStyleLbl="node1" presStyleIdx="3" presStyleCnt="4"/>
      <dgm:spPr/>
    </dgm:pt>
    <dgm:pt modelId="{2F31686A-2827-4AD1-AC07-40E675B4CF28}" type="pres">
      <dgm:prSet presAssocID="{FC64E596-18A2-4190-8CA1-DC3C35C05A1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89D9CB1C-D654-4957-9DC3-40C2C734A69A}" type="pres">
      <dgm:prSet presAssocID="{FC64E596-18A2-4190-8CA1-DC3C35C05A15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AEC12302-BBC5-4C58-A00E-31AE1E726446}" type="presOf" srcId="{FC64E596-18A2-4190-8CA1-DC3C35C05A15}" destId="{18E4FE99-B52F-42DB-B7DE-F0781B4BBC20}" srcOrd="0" destOrd="0" presId="urn:microsoft.com/office/officeart/2005/8/layout/matrix1"/>
    <dgm:cxn modelId="{418D71B7-401F-41E4-AD89-DBB94A1700D1}" type="presOf" srcId="{A793F196-AE7A-4FBE-92DB-8560293203DB}" destId="{2807FC9B-0D65-4CAB-91AA-F6DA84BEC9C0}" srcOrd="0" destOrd="0" presId="urn:microsoft.com/office/officeart/2005/8/layout/matrix1"/>
    <dgm:cxn modelId="{F6E81433-19CC-432A-8D2B-8081B3B94700}" type="presOf" srcId="{9A5AAAB4-9DCE-49C1-92B2-40FF61ABBB05}" destId="{0BD2A634-F16F-4751-8955-968C8C82B10B}" srcOrd="1" destOrd="0" presId="urn:microsoft.com/office/officeart/2005/8/layout/matrix1"/>
    <dgm:cxn modelId="{03904D2D-EE96-4332-A586-211125ACF355}" srcId="{8405CE17-8EC6-4BBC-98CA-064E20B7B893}" destId="{79B13E36-E37E-4222-B31A-C371E34D7514}" srcOrd="3" destOrd="0" parTransId="{38532E84-E293-40BF-BFF7-93373DCEA8B4}" sibTransId="{ADAA4B62-3F09-4322-B355-CBE0EBDC37F7}"/>
    <dgm:cxn modelId="{918ACC81-7FA3-4C08-A4DE-B4FECE787B39}" type="presOf" srcId="{8405CE17-8EC6-4BBC-98CA-064E20B7B893}" destId="{89D9CB1C-D654-4957-9DC3-40C2C734A69A}" srcOrd="0" destOrd="0" presId="urn:microsoft.com/office/officeart/2005/8/layout/matrix1"/>
    <dgm:cxn modelId="{2CBFB18A-C7CF-4161-A7AE-E03D9D808AAC}" srcId="{8405CE17-8EC6-4BBC-98CA-064E20B7B893}" destId="{E2AE8F5B-A05C-4B85-98FC-BB9B1BB48272}" srcOrd="0" destOrd="0" parTransId="{9D9A00CD-50B0-44D6-B2C6-E0F771C239F6}" sibTransId="{3A27ED01-1731-45F8-B8A2-5A4729F672A6}"/>
    <dgm:cxn modelId="{7F6F42A9-4ED0-42F2-A42A-9FB3C69C7C2C}" srcId="{FC64E596-18A2-4190-8CA1-DC3C35C05A15}" destId="{8405CE17-8EC6-4BBC-98CA-064E20B7B893}" srcOrd="0" destOrd="0" parTransId="{7F6CC737-40BD-45FB-9B4A-20BA09A10D81}" sibTransId="{24B8B749-DFC7-48F0-A3F5-6A0396D4EBC2}"/>
    <dgm:cxn modelId="{A045C8B6-0449-4320-ABB8-D0CC20264EC8}" type="presOf" srcId="{E2AE8F5B-A05C-4B85-98FC-BB9B1BB48272}" destId="{A818A1E9-E05F-4E94-B1A8-FA1A72E4BB1F}" srcOrd="1" destOrd="0" presId="urn:microsoft.com/office/officeart/2005/8/layout/matrix1"/>
    <dgm:cxn modelId="{A5EE489D-AA8D-4DC8-9495-CA830D292107}" type="presOf" srcId="{E2AE8F5B-A05C-4B85-98FC-BB9B1BB48272}" destId="{3215EF2D-A3F2-43EF-8946-243D0765258E}" srcOrd="0" destOrd="0" presId="urn:microsoft.com/office/officeart/2005/8/layout/matrix1"/>
    <dgm:cxn modelId="{AAC0E4B2-061F-4496-8994-8AB59AD989D7}" srcId="{8405CE17-8EC6-4BBC-98CA-064E20B7B893}" destId="{9A5AAAB4-9DCE-49C1-92B2-40FF61ABBB05}" srcOrd="1" destOrd="0" parTransId="{6183E210-F34A-4E36-A077-33047B58652C}" sibTransId="{E3451AC9-688C-44CA-B4BF-D70C158920E1}"/>
    <dgm:cxn modelId="{07408A71-EAEE-4797-8DA9-5DE0CA0115F1}" type="presOf" srcId="{79B13E36-E37E-4222-B31A-C371E34D7514}" destId="{507F2AC8-D033-4FDC-97D1-22ACB78B0CA8}" srcOrd="0" destOrd="0" presId="urn:microsoft.com/office/officeart/2005/8/layout/matrix1"/>
    <dgm:cxn modelId="{1420E1DC-7443-40A0-A944-8B92EE224EF4}" type="presOf" srcId="{79B13E36-E37E-4222-B31A-C371E34D7514}" destId="{2F31686A-2827-4AD1-AC07-40E675B4CF28}" srcOrd="1" destOrd="0" presId="urn:microsoft.com/office/officeart/2005/8/layout/matrix1"/>
    <dgm:cxn modelId="{B8C4E774-D7D0-4182-AFE1-B692FE78D733}" type="presOf" srcId="{9A5AAAB4-9DCE-49C1-92B2-40FF61ABBB05}" destId="{40D2BE95-E330-4346-B606-CEFC24B45844}" srcOrd="0" destOrd="0" presId="urn:microsoft.com/office/officeart/2005/8/layout/matrix1"/>
    <dgm:cxn modelId="{202A4CEE-E11B-4071-9B88-91EC8ECEE9B0}" srcId="{8405CE17-8EC6-4BBC-98CA-064E20B7B893}" destId="{A793F196-AE7A-4FBE-92DB-8560293203DB}" srcOrd="2" destOrd="0" parTransId="{D15FC6A0-2A9C-49A7-93AB-D3137B57D298}" sibTransId="{306D6E58-7324-4BA2-AC58-8792ADC2ECEF}"/>
    <dgm:cxn modelId="{A8560742-6617-4F06-BFDC-411C25424075}" type="presOf" srcId="{A793F196-AE7A-4FBE-92DB-8560293203DB}" destId="{08BB6E5B-CB3D-4F99-9CB6-A9A5BBFC77BD}" srcOrd="1" destOrd="0" presId="urn:microsoft.com/office/officeart/2005/8/layout/matrix1"/>
    <dgm:cxn modelId="{3F39FD58-7BD6-4EE1-9568-1DBDA93EAB8F}" type="presParOf" srcId="{18E4FE99-B52F-42DB-B7DE-F0781B4BBC20}" destId="{FF2FE811-E663-44C2-AE54-79F344C19AEF}" srcOrd="0" destOrd="0" presId="urn:microsoft.com/office/officeart/2005/8/layout/matrix1"/>
    <dgm:cxn modelId="{C3F8D4A2-EA9D-47DD-99FF-12FC77A85EF5}" type="presParOf" srcId="{FF2FE811-E663-44C2-AE54-79F344C19AEF}" destId="{3215EF2D-A3F2-43EF-8946-243D0765258E}" srcOrd="0" destOrd="0" presId="urn:microsoft.com/office/officeart/2005/8/layout/matrix1"/>
    <dgm:cxn modelId="{4A0CD9C4-B546-482B-93F9-B2B5A27AC4D5}" type="presParOf" srcId="{FF2FE811-E663-44C2-AE54-79F344C19AEF}" destId="{A818A1E9-E05F-4E94-B1A8-FA1A72E4BB1F}" srcOrd="1" destOrd="0" presId="urn:microsoft.com/office/officeart/2005/8/layout/matrix1"/>
    <dgm:cxn modelId="{C187E517-FF10-43C4-A9F9-715EFE51DCB1}" type="presParOf" srcId="{FF2FE811-E663-44C2-AE54-79F344C19AEF}" destId="{40D2BE95-E330-4346-B606-CEFC24B45844}" srcOrd="2" destOrd="0" presId="urn:microsoft.com/office/officeart/2005/8/layout/matrix1"/>
    <dgm:cxn modelId="{18E03AE6-3971-44B5-BBB4-E14CDEAD8814}" type="presParOf" srcId="{FF2FE811-E663-44C2-AE54-79F344C19AEF}" destId="{0BD2A634-F16F-4751-8955-968C8C82B10B}" srcOrd="3" destOrd="0" presId="urn:microsoft.com/office/officeart/2005/8/layout/matrix1"/>
    <dgm:cxn modelId="{436D38D0-BF86-44F3-96FF-CE0F596DC542}" type="presParOf" srcId="{FF2FE811-E663-44C2-AE54-79F344C19AEF}" destId="{2807FC9B-0D65-4CAB-91AA-F6DA84BEC9C0}" srcOrd="4" destOrd="0" presId="urn:microsoft.com/office/officeart/2005/8/layout/matrix1"/>
    <dgm:cxn modelId="{9390AADD-6380-4D64-A1D2-ADAF26C99A7B}" type="presParOf" srcId="{FF2FE811-E663-44C2-AE54-79F344C19AEF}" destId="{08BB6E5B-CB3D-4F99-9CB6-A9A5BBFC77BD}" srcOrd="5" destOrd="0" presId="urn:microsoft.com/office/officeart/2005/8/layout/matrix1"/>
    <dgm:cxn modelId="{55C94FCD-8166-4E6C-A2A0-F1E35EC9BDD9}" type="presParOf" srcId="{FF2FE811-E663-44C2-AE54-79F344C19AEF}" destId="{507F2AC8-D033-4FDC-97D1-22ACB78B0CA8}" srcOrd="6" destOrd="0" presId="urn:microsoft.com/office/officeart/2005/8/layout/matrix1"/>
    <dgm:cxn modelId="{63C7AF56-DBB5-47A3-A330-C3D79A84C5DC}" type="presParOf" srcId="{FF2FE811-E663-44C2-AE54-79F344C19AEF}" destId="{2F31686A-2827-4AD1-AC07-40E675B4CF28}" srcOrd="7" destOrd="0" presId="urn:microsoft.com/office/officeart/2005/8/layout/matrix1"/>
    <dgm:cxn modelId="{E31A2D43-1E39-4C11-B60D-ADE9FAFAA0F5}" type="presParOf" srcId="{18E4FE99-B52F-42DB-B7DE-F0781B4BBC20}" destId="{89D9CB1C-D654-4957-9DC3-40C2C734A69A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9AA4FA3-79BA-43E3-B383-4A5DE272ADC2}" type="doc">
      <dgm:prSet loTypeId="urn:microsoft.com/office/officeart/2005/8/layout/vList6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pt-PT"/>
        </a:p>
      </dgm:t>
    </dgm:pt>
    <dgm:pt modelId="{66C76051-580A-4C1B-89DF-ACD29C779FA3}">
      <dgm:prSet phldrT="[Texto]"/>
      <dgm:spPr/>
      <dgm:t>
        <a:bodyPr/>
        <a:lstStyle/>
        <a:p>
          <a:r>
            <a:rPr lang="pt-PT" dirty="0"/>
            <a:t>Atletas</a:t>
          </a:r>
        </a:p>
      </dgm:t>
    </dgm:pt>
    <dgm:pt modelId="{58DD3D35-2B67-4AAE-A89E-8926008AFED9}" type="parTrans" cxnId="{CF6A723E-9E55-4856-AFAB-CE704BDB0726}">
      <dgm:prSet/>
      <dgm:spPr/>
      <dgm:t>
        <a:bodyPr/>
        <a:lstStyle/>
        <a:p>
          <a:endParaRPr lang="pt-PT"/>
        </a:p>
      </dgm:t>
    </dgm:pt>
    <dgm:pt modelId="{CC0842FE-0A81-4D64-9769-9D3DEF818E37}" type="sibTrans" cxnId="{CF6A723E-9E55-4856-AFAB-CE704BDB0726}">
      <dgm:prSet/>
      <dgm:spPr/>
      <dgm:t>
        <a:bodyPr/>
        <a:lstStyle/>
        <a:p>
          <a:endParaRPr lang="pt-PT"/>
        </a:p>
      </dgm:t>
    </dgm:pt>
    <dgm:pt modelId="{4A0E6227-687D-4704-8CE5-3B3AC17ACA4D}">
      <dgm:prSet phldrT="[Texto]" phldr="1"/>
      <dgm:spPr/>
      <dgm:t>
        <a:bodyPr/>
        <a:lstStyle/>
        <a:p>
          <a:endParaRPr lang="pt-PT" dirty="0"/>
        </a:p>
      </dgm:t>
    </dgm:pt>
    <dgm:pt modelId="{E65EAF75-F65C-4077-AA1A-5C34DA8F8DB6}" type="parTrans" cxnId="{F8CA3BD6-DD97-40CC-A30E-2DF9446BD20D}">
      <dgm:prSet/>
      <dgm:spPr/>
      <dgm:t>
        <a:bodyPr/>
        <a:lstStyle/>
        <a:p>
          <a:endParaRPr lang="pt-PT"/>
        </a:p>
      </dgm:t>
    </dgm:pt>
    <dgm:pt modelId="{76E3AAB8-E517-4D00-A48F-055A5FAA6AC6}" type="sibTrans" cxnId="{F8CA3BD6-DD97-40CC-A30E-2DF9446BD20D}">
      <dgm:prSet/>
      <dgm:spPr/>
      <dgm:t>
        <a:bodyPr/>
        <a:lstStyle/>
        <a:p>
          <a:endParaRPr lang="pt-PT"/>
        </a:p>
      </dgm:t>
    </dgm:pt>
    <dgm:pt modelId="{53946431-8743-4628-9F97-935747DCDA6E}">
      <dgm:prSet phldrT="[Texto]" phldr="1"/>
      <dgm:spPr/>
      <dgm:t>
        <a:bodyPr/>
        <a:lstStyle/>
        <a:p>
          <a:endParaRPr lang="pt-PT"/>
        </a:p>
      </dgm:t>
    </dgm:pt>
    <dgm:pt modelId="{BEA477A8-5FE2-4F6A-87D8-8E5F5D58F712}" type="parTrans" cxnId="{9F01B119-1913-46AE-81F8-B3076F361E3B}">
      <dgm:prSet/>
      <dgm:spPr/>
      <dgm:t>
        <a:bodyPr/>
        <a:lstStyle/>
        <a:p>
          <a:endParaRPr lang="pt-PT"/>
        </a:p>
      </dgm:t>
    </dgm:pt>
    <dgm:pt modelId="{07593CFD-B8D2-44B0-BFBA-14B764088B85}" type="sibTrans" cxnId="{9F01B119-1913-46AE-81F8-B3076F361E3B}">
      <dgm:prSet/>
      <dgm:spPr/>
      <dgm:t>
        <a:bodyPr/>
        <a:lstStyle/>
        <a:p>
          <a:endParaRPr lang="pt-PT"/>
        </a:p>
      </dgm:t>
    </dgm:pt>
    <dgm:pt modelId="{48A15AE4-455B-4A9A-96AB-3F3A7D6E7A3F}">
      <dgm:prSet phldrT="[Texto]"/>
      <dgm:spPr/>
      <dgm:t>
        <a:bodyPr/>
        <a:lstStyle/>
        <a:p>
          <a:r>
            <a:rPr lang="pt-PT" dirty="0"/>
            <a:t>Técnicos</a:t>
          </a:r>
        </a:p>
      </dgm:t>
    </dgm:pt>
    <dgm:pt modelId="{28C0256A-B9D7-4735-AAC8-FAC4DA243498}" type="parTrans" cxnId="{382538C4-DF7E-4E2F-BDE1-78A5F5551C0C}">
      <dgm:prSet/>
      <dgm:spPr/>
      <dgm:t>
        <a:bodyPr/>
        <a:lstStyle/>
        <a:p>
          <a:endParaRPr lang="pt-PT"/>
        </a:p>
      </dgm:t>
    </dgm:pt>
    <dgm:pt modelId="{306C6585-9243-4FB8-8158-BC801415FC08}" type="sibTrans" cxnId="{382538C4-DF7E-4E2F-BDE1-78A5F5551C0C}">
      <dgm:prSet/>
      <dgm:spPr/>
      <dgm:t>
        <a:bodyPr/>
        <a:lstStyle/>
        <a:p>
          <a:endParaRPr lang="pt-PT"/>
        </a:p>
      </dgm:t>
    </dgm:pt>
    <dgm:pt modelId="{15AD3EC1-57FD-4733-BD3C-DDECCEFCC8F0}">
      <dgm:prSet phldrT="[Texto]" phldr="1"/>
      <dgm:spPr/>
      <dgm:t>
        <a:bodyPr/>
        <a:lstStyle/>
        <a:p>
          <a:endParaRPr lang="pt-PT"/>
        </a:p>
      </dgm:t>
    </dgm:pt>
    <dgm:pt modelId="{3DAC8BD9-D5A8-40B7-BB1D-374DF26F96C5}" type="parTrans" cxnId="{09B65B76-FCAC-4ED4-B9D9-61216B42213F}">
      <dgm:prSet/>
      <dgm:spPr/>
      <dgm:t>
        <a:bodyPr/>
        <a:lstStyle/>
        <a:p>
          <a:endParaRPr lang="pt-PT"/>
        </a:p>
      </dgm:t>
    </dgm:pt>
    <dgm:pt modelId="{3EC243D3-F318-499F-B6DA-F6DD3482A3FF}" type="sibTrans" cxnId="{09B65B76-FCAC-4ED4-B9D9-61216B42213F}">
      <dgm:prSet/>
      <dgm:spPr/>
      <dgm:t>
        <a:bodyPr/>
        <a:lstStyle/>
        <a:p>
          <a:endParaRPr lang="pt-PT"/>
        </a:p>
      </dgm:t>
    </dgm:pt>
    <dgm:pt modelId="{97E9ABB1-E0B5-4755-8999-3E1AEFAD0BA2}">
      <dgm:prSet phldrT="[Texto]" phldr="1"/>
      <dgm:spPr/>
      <dgm:t>
        <a:bodyPr/>
        <a:lstStyle/>
        <a:p>
          <a:endParaRPr lang="pt-PT"/>
        </a:p>
      </dgm:t>
    </dgm:pt>
    <dgm:pt modelId="{74EF55EB-9E98-476A-9F1F-80318694D8BB}" type="parTrans" cxnId="{130903FF-17F2-4B75-867E-2646695A3118}">
      <dgm:prSet/>
      <dgm:spPr/>
      <dgm:t>
        <a:bodyPr/>
        <a:lstStyle/>
        <a:p>
          <a:endParaRPr lang="pt-PT"/>
        </a:p>
      </dgm:t>
    </dgm:pt>
    <dgm:pt modelId="{72EDA632-F649-42E3-99E3-0773A38E22E3}" type="sibTrans" cxnId="{130903FF-17F2-4B75-867E-2646695A3118}">
      <dgm:prSet/>
      <dgm:spPr/>
      <dgm:t>
        <a:bodyPr/>
        <a:lstStyle/>
        <a:p>
          <a:endParaRPr lang="pt-PT"/>
        </a:p>
      </dgm:t>
    </dgm:pt>
    <dgm:pt modelId="{10B3F102-42C0-4EED-B816-E49BF1109D42}">
      <dgm:prSet/>
      <dgm:spPr/>
      <dgm:t>
        <a:bodyPr/>
        <a:lstStyle/>
        <a:p>
          <a:r>
            <a:rPr lang="pt-PT" dirty="0"/>
            <a:t>Famílias</a:t>
          </a:r>
        </a:p>
      </dgm:t>
    </dgm:pt>
    <dgm:pt modelId="{2CD3A005-3A13-4C18-9A14-283839604FD0}" type="parTrans" cxnId="{A6F67E04-72DD-4EBD-8409-5F994C38E9EA}">
      <dgm:prSet/>
      <dgm:spPr/>
      <dgm:t>
        <a:bodyPr/>
        <a:lstStyle/>
        <a:p>
          <a:endParaRPr lang="pt-PT"/>
        </a:p>
      </dgm:t>
    </dgm:pt>
    <dgm:pt modelId="{50002BDB-BC80-482A-9963-F045521B57F4}" type="sibTrans" cxnId="{A6F67E04-72DD-4EBD-8409-5F994C38E9EA}">
      <dgm:prSet/>
      <dgm:spPr/>
      <dgm:t>
        <a:bodyPr/>
        <a:lstStyle/>
        <a:p>
          <a:endParaRPr lang="pt-PT"/>
        </a:p>
      </dgm:t>
    </dgm:pt>
    <dgm:pt modelId="{B7CEE6F6-1FCB-4040-931B-9513B8538013}" type="pres">
      <dgm:prSet presAssocID="{99AA4FA3-79BA-43E3-B383-4A5DE272ADC2}" presName="Name0" presStyleCnt="0">
        <dgm:presLayoutVars>
          <dgm:dir/>
          <dgm:animLvl val="lvl"/>
          <dgm:resizeHandles/>
        </dgm:presLayoutVars>
      </dgm:prSet>
      <dgm:spPr/>
    </dgm:pt>
    <dgm:pt modelId="{86BE7DF8-7A93-402E-B024-99E2375F3DF7}" type="pres">
      <dgm:prSet presAssocID="{10B3F102-42C0-4EED-B816-E49BF1109D42}" presName="linNode" presStyleCnt="0"/>
      <dgm:spPr/>
    </dgm:pt>
    <dgm:pt modelId="{343A3FFB-855D-48DF-9925-BB248246D737}" type="pres">
      <dgm:prSet presAssocID="{10B3F102-42C0-4EED-B816-E49BF1109D42}" presName="parentShp" presStyleLbl="node1" presStyleIdx="0" presStyleCnt="3">
        <dgm:presLayoutVars>
          <dgm:bulletEnabled val="1"/>
        </dgm:presLayoutVars>
      </dgm:prSet>
      <dgm:spPr/>
    </dgm:pt>
    <dgm:pt modelId="{A525C1A1-3A70-4ABF-B087-2A284AE21B29}" type="pres">
      <dgm:prSet presAssocID="{10B3F102-42C0-4EED-B816-E49BF1109D42}" presName="childShp" presStyleLbl="bgAccFollowNode1" presStyleIdx="0" presStyleCnt="3">
        <dgm:presLayoutVars>
          <dgm:bulletEnabled val="1"/>
        </dgm:presLayoutVars>
      </dgm:prSet>
      <dgm:spPr/>
    </dgm:pt>
    <dgm:pt modelId="{67FB95DE-CCDB-4C2C-94A9-AA8468A71588}" type="pres">
      <dgm:prSet presAssocID="{50002BDB-BC80-482A-9963-F045521B57F4}" presName="spacing" presStyleCnt="0"/>
      <dgm:spPr/>
    </dgm:pt>
    <dgm:pt modelId="{18C80318-27AE-43A0-8122-89A5C8DDDDB6}" type="pres">
      <dgm:prSet presAssocID="{66C76051-580A-4C1B-89DF-ACD29C779FA3}" presName="linNode" presStyleCnt="0"/>
      <dgm:spPr/>
    </dgm:pt>
    <dgm:pt modelId="{D996032D-BEE5-4931-AA93-303D8D81BC20}" type="pres">
      <dgm:prSet presAssocID="{66C76051-580A-4C1B-89DF-ACD29C779FA3}" presName="parentShp" presStyleLbl="node1" presStyleIdx="1" presStyleCnt="3">
        <dgm:presLayoutVars>
          <dgm:bulletEnabled val="1"/>
        </dgm:presLayoutVars>
      </dgm:prSet>
      <dgm:spPr/>
    </dgm:pt>
    <dgm:pt modelId="{005BE4AB-2662-4B77-86C0-A1E440AB17AF}" type="pres">
      <dgm:prSet presAssocID="{66C76051-580A-4C1B-89DF-ACD29C779FA3}" presName="childShp" presStyleLbl="bgAccFollowNode1" presStyleIdx="1" presStyleCnt="3">
        <dgm:presLayoutVars>
          <dgm:bulletEnabled val="1"/>
        </dgm:presLayoutVars>
      </dgm:prSet>
      <dgm:spPr/>
    </dgm:pt>
    <dgm:pt modelId="{05DDFA9F-9377-4E95-8AA8-AC7428CC77D6}" type="pres">
      <dgm:prSet presAssocID="{CC0842FE-0A81-4D64-9769-9D3DEF818E37}" presName="spacing" presStyleCnt="0"/>
      <dgm:spPr/>
    </dgm:pt>
    <dgm:pt modelId="{C9C3A65D-9024-41EB-ADD8-B0E5C078E1DE}" type="pres">
      <dgm:prSet presAssocID="{48A15AE4-455B-4A9A-96AB-3F3A7D6E7A3F}" presName="linNode" presStyleCnt="0"/>
      <dgm:spPr/>
    </dgm:pt>
    <dgm:pt modelId="{5632CBE9-3A1C-4986-A787-B0C69E1013B4}" type="pres">
      <dgm:prSet presAssocID="{48A15AE4-455B-4A9A-96AB-3F3A7D6E7A3F}" presName="parentShp" presStyleLbl="node1" presStyleIdx="2" presStyleCnt="3">
        <dgm:presLayoutVars>
          <dgm:bulletEnabled val="1"/>
        </dgm:presLayoutVars>
      </dgm:prSet>
      <dgm:spPr/>
    </dgm:pt>
    <dgm:pt modelId="{8F11A6E2-911D-411A-9B90-814351559915}" type="pres">
      <dgm:prSet presAssocID="{48A15AE4-455B-4A9A-96AB-3F3A7D6E7A3F}" presName="childShp" presStyleLbl="bgAccFollowNode1" presStyleIdx="2" presStyleCnt="3">
        <dgm:presLayoutVars>
          <dgm:bulletEnabled val="1"/>
        </dgm:presLayoutVars>
      </dgm:prSet>
      <dgm:spPr/>
    </dgm:pt>
  </dgm:ptLst>
  <dgm:cxnLst>
    <dgm:cxn modelId="{78396DB0-4A49-4B12-855C-A7CD130CCAC3}" type="presOf" srcId="{97E9ABB1-E0B5-4755-8999-3E1AEFAD0BA2}" destId="{8F11A6E2-911D-411A-9B90-814351559915}" srcOrd="0" destOrd="1" presId="urn:microsoft.com/office/officeart/2005/8/layout/vList6"/>
    <dgm:cxn modelId="{130903FF-17F2-4B75-867E-2646695A3118}" srcId="{48A15AE4-455B-4A9A-96AB-3F3A7D6E7A3F}" destId="{97E9ABB1-E0B5-4755-8999-3E1AEFAD0BA2}" srcOrd="1" destOrd="0" parTransId="{74EF55EB-9E98-476A-9F1F-80318694D8BB}" sibTransId="{72EDA632-F649-42E3-99E3-0773A38E22E3}"/>
    <dgm:cxn modelId="{6EFA849A-35E2-4CB6-8BEA-55F2BE56400F}" type="presOf" srcId="{53946431-8743-4628-9F97-935747DCDA6E}" destId="{005BE4AB-2662-4B77-86C0-A1E440AB17AF}" srcOrd="0" destOrd="1" presId="urn:microsoft.com/office/officeart/2005/8/layout/vList6"/>
    <dgm:cxn modelId="{A6F67E04-72DD-4EBD-8409-5F994C38E9EA}" srcId="{99AA4FA3-79BA-43E3-B383-4A5DE272ADC2}" destId="{10B3F102-42C0-4EED-B816-E49BF1109D42}" srcOrd="0" destOrd="0" parTransId="{2CD3A005-3A13-4C18-9A14-283839604FD0}" sibTransId="{50002BDB-BC80-482A-9963-F045521B57F4}"/>
    <dgm:cxn modelId="{79FC40E4-E6EE-40AF-A00F-AB29CCD697AB}" type="presOf" srcId="{4A0E6227-687D-4704-8CE5-3B3AC17ACA4D}" destId="{005BE4AB-2662-4B77-86C0-A1E440AB17AF}" srcOrd="0" destOrd="0" presId="urn:microsoft.com/office/officeart/2005/8/layout/vList6"/>
    <dgm:cxn modelId="{38D50254-A25D-40D0-9978-5C59B2E0BD8D}" type="presOf" srcId="{10B3F102-42C0-4EED-B816-E49BF1109D42}" destId="{343A3FFB-855D-48DF-9925-BB248246D737}" srcOrd="0" destOrd="0" presId="urn:microsoft.com/office/officeart/2005/8/layout/vList6"/>
    <dgm:cxn modelId="{0A9487F3-4C00-4BAB-9471-94C6D633FDFC}" type="presOf" srcId="{15AD3EC1-57FD-4733-BD3C-DDECCEFCC8F0}" destId="{8F11A6E2-911D-411A-9B90-814351559915}" srcOrd="0" destOrd="0" presId="urn:microsoft.com/office/officeart/2005/8/layout/vList6"/>
    <dgm:cxn modelId="{BE457C59-AF23-4D76-A261-884A32ADBC2C}" type="presOf" srcId="{48A15AE4-455B-4A9A-96AB-3F3A7D6E7A3F}" destId="{5632CBE9-3A1C-4986-A787-B0C69E1013B4}" srcOrd="0" destOrd="0" presId="urn:microsoft.com/office/officeart/2005/8/layout/vList6"/>
    <dgm:cxn modelId="{CF6A723E-9E55-4856-AFAB-CE704BDB0726}" srcId="{99AA4FA3-79BA-43E3-B383-4A5DE272ADC2}" destId="{66C76051-580A-4C1B-89DF-ACD29C779FA3}" srcOrd="1" destOrd="0" parTransId="{58DD3D35-2B67-4AAE-A89E-8926008AFED9}" sibTransId="{CC0842FE-0A81-4D64-9769-9D3DEF818E37}"/>
    <dgm:cxn modelId="{B57B80D0-C363-4AC0-B239-C9ABF372C9B9}" type="presOf" srcId="{99AA4FA3-79BA-43E3-B383-4A5DE272ADC2}" destId="{B7CEE6F6-1FCB-4040-931B-9513B8538013}" srcOrd="0" destOrd="0" presId="urn:microsoft.com/office/officeart/2005/8/layout/vList6"/>
    <dgm:cxn modelId="{09B65B76-FCAC-4ED4-B9D9-61216B42213F}" srcId="{48A15AE4-455B-4A9A-96AB-3F3A7D6E7A3F}" destId="{15AD3EC1-57FD-4733-BD3C-DDECCEFCC8F0}" srcOrd="0" destOrd="0" parTransId="{3DAC8BD9-D5A8-40B7-BB1D-374DF26F96C5}" sibTransId="{3EC243D3-F318-499F-B6DA-F6DD3482A3FF}"/>
    <dgm:cxn modelId="{9F01B119-1913-46AE-81F8-B3076F361E3B}" srcId="{66C76051-580A-4C1B-89DF-ACD29C779FA3}" destId="{53946431-8743-4628-9F97-935747DCDA6E}" srcOrd="1" destOrd="0" parTransId="{BEA477A8-5FE2-4F6A-87D8-8E5F5D58F712}" sibTransId="{07593CFD-B8D2-44B0-BFBA-14B764088B85}"/>
    <dgm:cxn modelId="{F8CA3BD6-DD97-40CC-A30E-2DF9446BD20D}" srcId="{66C76051-580A-4C1B-89DF-ACD29C779FA3}" destId="{4A0E6227-687D-4704-8CE5-3B3AC17ACA4D}" srcOrd="0" destOrd="0" parTransId="{E65EAF75-F65C-4077-AA1A-5C34DA8F8DB6}" sibTransId="{76E3AAB8-E517-4D00-A48F-055A5FAA6AC6}"/>
    <dgm:cxn modelId="{4D3F4419-F3E3-4754-88D6-AEBE62892758}" type="presOf" srcId="{66C76051-580A-4C1B-89DF-ACD29C779FA3}" destId="{D996032D-BEE5-4931-AA93-303D8D81BC20}" srcOrd="0" destOrd="0" presId="urn:microsoft.com/office/officeart/2005/8/layout/vList6"/>
    <dgm:cxn modelId="{382538C4-DF7E-4E2F-BDE1-78A5F5551C0C}" srcId="{99AA4FA3-79BA-43E3-B383-4A5DE272ADC2}" destId="{48A15AE4-455B-4A9A-96AB-3F3A7D6E7A3F}" srcOrd="2" destOrd="0" parTransId="{28C0256A-B9D7-4735-AAC8-FAC4DA243498}" sibTransId="{306C6585-9243-4FB8-8158-BC801415FC08}"/>
    <dgm:cxn modelId="{0AEBA978-1D0D-410F-BE2E-DD6A3A59C1C3}" type="presParOf" srcId="{B7CEE6F6-1FCB-4040-931B-9513B8538013}" destId="{86BE7DF8-7A93-402E-B024-99E2375F3DF7}" srcOrd="0" destOrd="0" presId="urn:microsoft.com/office/officeart/2005/8/layout/vList6"/>
    <dgm:cxn modelId="{145BBB1B-1F16-4E21-AC60-18C6184A6C5F}" type="presParOf" srcId="{86BE7DF8-7A93-402E-B024-99E2375F3DF7}" destId="{343A3FFB-855D-48DF-9925-BB248246D737}" srcOrd="0" destOrd="0" presId="urn:microsoft.com/office/officeart/2005/8/layout/vList6"/>
    <dgm:cxn modelId="{03039592-8382-4AE3-95B1-52A7A2E76C21}" type="presParOf" srcId="{86BE7DF8-7A93-402E-B024-99E2375F3DF7}" destId="{A525C1A1-3A70-4ABF-B087-2A284AE21B29}" srcOrd="1" destOrd="0" presId="urn:microsoft.com/office/officeart/2005/8/layout/vList6"/>
    <dgm:cxn modelId="{F5465464-D889-47D8-BA17-63836401B9DF}" type="presParOf" srcId="{B7CEE6F6-1FCB-4040-931B-9513B8538013}" destId="{67FB95DE-CCDB-4C2C-94A9-AA8468A71588}" srcOrd="1" destOrd="0" presId="urn:microsoft.com/office/officeart/2005/8/layout/vList6"/>
    <dgm:cxn modelId="{CB101C74-3E55-4193-8709-1246FA7DE8EE}" type="presParOf" srcId="{B7CEE6F6-1FCB-4040-931B-9513B8538013}" destId="{18C80318-27AE-43A0-8122-89A5C8DDDDB6}" srcOrd="2" destOrd="0" presId="urn:microsoft.com/office/officeart/2005/8/layout/vList6"/>
    <dgm:cxn modelId="{DC9F5C3D-0DBE-4CEF-B537-16570D6FA892}" type="presParOf" srcId="{18C80318-27AE-43A0-8122-89A5C8DDDDB6}" destId="{D996032D-BEE5-4931-AA93-303D8D81BC20}" srcOrd="0" destOrd="0" presId="urn:microsoft.com/office/officeart/2005/8/layout/vList6"/>
    <dgm:cxn modelId="{B0D21315-E897-4513-9644-CCB20856CB67}" type="presParOf" srcId="{18C80318-27AE-43A0-8122-89A5C8DDDDB6}" destId="{005BE4AB-2662-4B77-86C0-A1E440AB17AF}" srcOrd="1" destOrd="0" presId="urn:microsoft.com/office/officeart/2005/8/layout/vList6"/>
    <dgm:cxn modelId="{A5CDF600-C158-4279-89E5-94461AB9030F}" type="presParOf" srcId="{B7CEE6F6-1FCB-4040-931B-9513B8538013}" destId="{05DDFA9F-9377-4E95-8AA8-AC7428CC77D6}" srcOrd="3" destOrd="0" presId="urn:microsoft.com/office/officeart/2005/8/layout/vList6"/>
    <dgm:cxn modelId="{3F2B45E3-AEDC-49AB-BC4F-9C0FD1D85F63}" type="presParOf" srcId="{B7CEE6F6-1FCB-4040-931B-9513B8538013}" destId="{C9C3A65D-9024-41EB-ADD8-B0E5C078E1DE}" srcOrd="4" destOrd="0" presId="urn:microsoft.com/office/officeart/2005/8/layout/vList6"/>
    <dgm:cxn modelId="{CD8E8383-B22A-423A-B1F7-C3AEA8769B98}" type="presParOf" srcId="{C9C3A65D-9024-41EB-ADD8-B0E5C078E1DE}" destId="{5632CBE9-3A1C-4986-A787-B0C69E1013B4}" srcOrd="0" destOrd="0" presId="urn:microsoft.com/office/officeart/2005/8/layout/vList6"/>
    <dgm:cxn modelId="{E9430842-CE69-4560-AB98-84248F3A7CF0}" type="presParOf" srcId="{C9C3A65D-9024-41EB-ADD8-B0E5C078E1DE}" destId="{8F11A6E2-911D-411A-9B90-81435155991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9AA4FA3-79BA-43E3-B383-4A5DE272ADC2}" type="doc">
      <dgm:prSet loTypeId="urn:microsoft.com/office/officeart/2005/8/layout/vList6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pt-PT"/>
        </a:p>
      </dgm:t>
    </dgm:pt>
    <dgm:pt modelId="{66C76051-580A-4C1B-89DF-ACD29C779FA3}">
      <dgm:prSet phldrT="[Texto]"/>
      <dgm:spPr/>
      <dgm:t>
        <a:bodyPr/>
        <a:lstStyle/>
        <a:p>
          <a:r>
            <a:rPr lang="pt-PT" dirty="0"/>
            <a:t>Atletas</a:t>
          </a:r>
        </a:p>
      </dgm:t>
    </dgm:pt>
    <dgm:pt modelId="{58DD3D35-2B67-4AAE-A89E-8926008AFED9}" type="parTrans" cxnId="{CF6A723E-9E55-4856-AFAB-CE704BDB0726}">
      <dgm:prSet/>
      <dgm:spPr/>
      <dgm:t>
        <a:bodyPr/>
        <a:lstStyle/>
        <a:p>
          <a:endParaRPr lang="pt-PT"/>
        </a:p>
      </dgm:t>
    </dgm:pt>
    <dgm:pt modelId="{CC0842FE-0A81-4D64-9769-9D3DEF818E37}" type="sibTrans" cxnId="{CF6A723E-9E55-4856-AFAB-CE704BDB0726}">
      <dgm:prSet/>
      <dgm:spPr/>
      <dgm:t>
        <a:bodyPr/>
        <a:lstStyle/>
        <a:p>
          <a:endParaRPr lang="pt-PT"/>
        </a:p>
      </dgm:t>
    </dgm:pt>
    <dgm:pt modelId="{4A0E6227-687D-4704-8CE5-3B3AC17ACA4D}">
      <dgm:prSet phldrT="[Texto]" phldr="1"/>
      <dgm:spPr/>
      <dgm:t>
        <a:bodyPr/>
        <a:lstStyle/>
        <a:p>
          <a:endParaRPr lang="pt-PT" dirty="0"/>
        </a:p>
      </dgm:t>
    </dgm:pt>
    <dgm:pt modelId="{E65EAF75-F65C-4077-AA1A-5C34DA8F8DB6}" type="parTrans" cxnId="{F8CA3BD6-DD97-40CC-A30E-2DF9446BD20D}">
      <dgm:prSet/>
      <dgm:spPr/>
      <dgm:t>
        <a:bodyPr/>
        <a:lstStyle/>
        <a:p>
          <a:endParaRPr lang="pt-PT"/>
        </a:p>
      </dgm:t>
    </dgm:pt>
    <dgm:pt modelId="{76E3AAB8-E517-4D00-A48F-055A5FAA6AC6}" type="sibTrans" cxnId="{F8CA3BD6-DD97-40CC-A30E-2DF9446BD20D}">
      <dgm:prSet/>
      <dgm:spPr/>
      <dgm:t>
        <a:bodyPr/>
        <a:lstStyle/>
        <a:p>
          <a:endParaRPr lang="pt-PT"/>
        </a:p>
      </dgm:t>
    </dgm:pt>
    <dgm:pt modelId="{53946431-8743-4628-9F97-935747DCDA6E}">
      <dgm:prSet phldrT="[Texto]" phldr="1"/>
      <dgm:spPr/>
      <dgm:t>
        <a:bodyPr/>
        <a:lstStyle/>
        <a:p>
          <a:endParaRPr lang="pt-PT"/>
        </a:p>
      </dgm:t>
    </dgm:pt>
    <dgm:pt modelId="{BEA477A8-5FE2-4F6A-87D8-8E5F5D58F712}" type="parTrans" cxnId="{9F01B119-1913-46AE-81F8-B3076F361E3B}">
      <dgm:prSet/>
      <dgm:spPr/>
      <dgm:t>
        <a:bodyPr/>
        <a:lstStyle/>
        <a:p>
          <a:endParaRPr lang="pt-PT"/>
        </a:p>
      </dgm:t>
    </dgm:pt>
    <dgm:pt modelId="{07593CFD-B8D2-44B0-BFBA-14B764088B85}" type="sibTrans" cxnId="{9F01B119-1913-46AE-81F8-B3076F361E3B}">
      <dgm:prSet/>
      <dgm:spPr/>
      <dgm:t>
        <a:bodyPr/>
        <a:lstStyle/>
        <a:p>
          <a:endParaRPr lang="pt-PT"/>
        </a:p>
      </dgm:t>
    </dgm:pt>
    <dgm:pt modelId="{48A15AE4-455B-4A9A-96AB-3F3A7D6E7A3F}">
      <dgm:prSet phldrT="[Texto]"/>
      <dgm:spPr/>
      <dgm:t>
        <a:bodyPr/>
        <a:lstStyle/>
        <a:p>
          <a:r>
            <a:rPr lang="pt-PT" dirty="0"/>
            <a:t>Técnicos</a:t>
          </a:r>
        </a:p>
      </dgm:t>
    </dgm:pt>
    <dgm:pt modelId="{28C0256A-B9D7-4735-AAC8-FAC4DA243498}" type="parTrans" cxnId="{382538C4-DF7E-4E2F-BDE1-78A5F5551C0C}">
      <dgm:prSet/>
      <dgm:spPr/>
      <dgm:t>
        <a:bodyPr/>
        <a:lstStyle/>
        <a:p>
          <a:endParaRPr lang="pt-PT"/>
        </a:p>
      </dgm:t>
    </dgm:pt>
    <dgm:pt modelId="{306C6585-9243-4FB8-8158-BC801415FC08}" type="sibTrans" cxnId="{382538C4-DF7E-4E2F-BDE1-78A5F5551C0C}">
      <dgm:prSet/>
      <dgm:spPr/>
      <dgm:t>
        <a:bodyPr/>
        <a:lstStyle/>
        <a:p>
          <a:endParaRPr lang="pt-PT"/>
        </a:p>
      </dgm:t>
    </dgm:pt>
    <dgm:pt modelId="{15AD3EC1-57FD-4733-BD3C-DDECCEFCC8F0}">
      <dgm:prSet phldrT="[Texto]" phldr="1"/>
      <dgm:spPr/>
      <dgm:t>
        <a:bodyPr/>
        <a:lstStyle/>
        <a:p>
          <a:endParaRPr lang="pt-PT"/>
        </a:p>
      </dgm:t>
    </dgm:pt>
    <dgm:pt modelId="{3DAC8BD9-D5A8-40B7-BB1D-374DF26F96C5}" type="parTrans" cxnId="{09B65B76-FCAC-4ED4-B9D9-61216B42213F}">
      <dgm:prSet/>
      <dgm:spPr/>
      <dgm:t>
        <a:bodyPr/>
        <a:lstStyle/>
        <a:p>
          <a:endParaRPr lang="pt-PT"/>
        </a:p>
      </dgm:t>
    </dgm:pt>
    <dgm:pt modelId="{3EC243D3-F318-499F-B6DA-F6DD3482A3FF}" type="sibTrans" cxnId="{09B65B76-FCAC-4ED4-B9D9-61216B42213F}">
      <dgm:prSet/>
      <dgm:spPr/>
      <dgm:t>
        <a:bodyPr/>
        <a:lstStyle/>
        <a:p>
          <a:endParaRPr lang="pt-PT"/>
        </a:p>
      </dgm:t>
    </dgm:pt>
    <dgm:pt modelId="{97E9ABB1-E0B5-4755-8999-3E1AEFAD0BA2}">
      <dgm:prSet phldrT="[Texto]" phldr="1"/>
      <dgm:spPr/>
      <dgm:t>
        <a:bodyPr/>
        <a:lstStyle/>
        <a:p>
          <a:endParaRPr lang="pt-PT"/>
        </a:p>
      </dgm:t>
    </dgm:pt>
    <dgm:pt modelId="{74EF55EB-9E98-476A-9F1F-80318694D8BB}" type="parTrans" cxnId="{130903FF-17F2-4B75-867E-2646695A3118}">
      <dgm:prSet/>
      <dgm:spPr/>
      <dgm:t>
        <a:bodyPr/>
        <a:lstStyle/>
        <a:p>
          <a:endParaRPr lang="pt-PT"/>
        </a:p>
      </dgm:t>
    </dgm:pt>
    <dgm:pt modelId="{72EDA632-F649-42E3-99E3-0773A38E22E3}" type="sibTrans" cxnId="{130903FF-17F2-4B75-867E-2646695A3118}">
      <dgm:prSet/>
      <dgm:spPr/>
      <dgm:t>
        <a:bodyPr/>
        <a:lstStyle/>
        <a:p>
          <a:endParaRPr lang="pt-PT"/>
        </a:p>
      </dgm:t>
    </dgm:pt>
    <dgm:pt modelId="{10B3F102-42C0-4EED-B816-E49BF1109D42}">
      <dgm:prSet/>
      <dgm:spPr/>
      <dgm:t>
        <a:bodyPr/>
        <a:lstStyle/>
        <a:p>
          <a:r>
            <a:rPr lang="pt-PT" dirty="0"/>
            <a:t>Famílias</a:t>
          </a:r>
        </a:p>
      </dgm:t>
    </dgm:pt>
    <dgm:pt modelId="{2CD3A005-3A13-4C18-9A14-283839604FD0}" type="parTrans" cxnId="{A6F67E04-72DD-4EBD-8409-5F994C38E9EA}">
      <dgm:prSet/>
      <dgm:spPr/>
      <dgm:t>
        <a:bodyPr/>
        <a:lstStyle/>
        <a:p>
          <a:endParaRPr lang="pt-PT"/>
        </a:p>
      </dgm:t>
    </dgm:pt>
    <dgm:pt modelId="{50002BDB-BC80-482A-9963-F045521B57F4}" type="sibTrans" cxnId="{A6F67E04-72DD-4EBD-8409-5F994C38E9EA}">
      <dgm:prSet/>
      <dgm:spPr/>
      <dgm:t>
        <a:bodyPr/>
        <a:lstStyle/>
        <a:p>
          <a:endParaRPr lang="pt-PT"/>
        </a:p>
      </dgm:t>
    </dgm:pt>
    <dgm:pt modelId="{B7CEE6F6-1FCB-4040-931B-9513B8538013}" type="pres">
      <dgm:prSet presAssocID="{99AA4FA3-79BA-43E3-B383-4A5DE272ADC2}" presName="Name0" presStyleCnt="0">
        <dgm:presLayoutVars>
          <dgm:dir/>
          <dgm:animLvl val="lvl"/>
          <dgm:resizeHandles/>
        </dgm:presLayoutVars>
      </dgm:prSet>
      <dgm:spPr/>
    </dgm:pt>
    <dgm:pt modelId="{86BE7DF8-7A93-402E-B024-99E2375F3DF7}" type="pres">
      <dgm:prSet presAssocID="{10B3F102-42C0-4EED-B816-E49BF1109D42}" presName="linNode" presStyleCnt="0"/>
      <dgm:spPr/>
    </dgm:pt>
    <dgm:pt modelId="{343A3FFB-855D-48DF-9925-BB248246D737}" type="pres">
      <dgm:prSet presAssocID="{10B3F102-42C0-4EED-B816-E49BF1109D42}" presName="parentShp" presStyleLbl="node1" presStyleIdx="0" presStyleCnt="3">
        <dgm:presLayoutVars>
          <dgm:bulletEnabled val="1"/>
        </dgm:presLayoutVars>
      </dgm:prSet>
      <dgm:spPr/>
    </dgm:pt>
    <dgm:pt modelId="{A525C1A1-3A70-4ABF-B087-2A284AE21B29}" type="pres">
      <dgm:prSet presAssocID="{10B3F102-42C0-4EED-B816-E49BF1109D42}" presName="childShp" presStyleLbl="bgAccFollowNode1" presStyleIdx="0" presStyleCnt="3">
        <dgm:presLayoutVars>
          <dgm:bulletEnabled val="1"/>
        </dgm:presLayoutVars>
      </dgm:prSet>
      <dgm:spPr/>
    </dgm:pt>
    <dgm:pt modelId="{67FB95DE-CCDB-4C2C-94A9-AA8468A71588}" type="pres">
      <dgm:prSet presAssocID="{50002BDB-BC80-482A-9963-F045521B57F4}" presName="spacing" presStyleCnt="0"/>
      <dgm:spPr/>
    </dgm:pt>
    <dgm:pt modelId="{18C80318-27AE-43A0-8122-89A5C8DDDDB6}" type="pres">
      <dgm:prSet presAssocID="{66C76051-580A-4C1B-89DF-ACD29C779FA3}" presName="linNode" presStyleCnt="0"/>
      <dgm:spPr/>
    </dgm:pt>
    <dgm:pt modelId="{D996032D-BEE5-4931-AA93-303D8D81BC20}" type="pres">
      <dgm:prSet presAssocID="{66C76051-580A-4C1B-89DF-ACD29C779FA3}" presName="parentShp" presStyleLbl="node1" presStyleIdx="1" presStyleCnt="3">
        <dgm:presLayoutVars>
          <dgm:bulletEnabled val="1"/>
        </dgm:presLayoutVars>
      </dgm:prSet>
      <dgm:spPr/>
    </dgm:pt>
    <dgm:pt modelId="{005BE4AB-2662-4B77-86C0-A1E440AB17AF}" type="pres">
      <dgm:prSet presAssocID="{66C76051-580A-4C1B-89DF-ACD29C779FA3}" presName="childShp" presStyleLbl="bgAccFollowNode1" presStyleIdx="1" presStyleCnt="3">
        <dgm:presLayoutVars>
          <dgm:bulletEnabled val="1"/>
        </dgm:presLayoutVars>
      </dgm:prSet>
      <dgm:spPr/>
    </dgm:pt>
    <dgm:pt modelId="{05DDFA9F-9377-4E95-8AA8-AC7428CC77D6}" type="pres">
      <dgm:prSet presAssocID="{CC0842FE-0A81-4D64-9769-9D3DEF818E37}" presName="spacing" presStyleCnt="0"/>
      <dgm:spPr/>
    </dgm:pt>
    <dgm:pt modelId="{C9C3A65D-9024-41EB-ADD8-B0E5C078E1DE}" type="pres">
      <dgm:prSet presAssocID="{48A15AE4-455B-4A9A-96AB-3F3A7D6E7A3F}" presName="linNode" presStyleCnt="0"/>
      <dgm:spPr/>
    </dgm:pt>
    <dgm:pt modelId="{5632CBE9-3A1C-4986-A787-B0C69E1013B4}" type="pres">
      <dgm:prSet presAssocID="{48A15AE4-455B-4A9A-96AB-3F3A7D6E7A3F}" presName="parentShp" presStyleLbl="node1" presStyleIdx="2" presStyleCnt="3">
        <dgm:presLayoutVars>
          <dgm:bulletEnabled val="1"/>
        </dgm:presLayoutVars>
      </dgm:prSet>
      <dgm:spPr/>
    </dgm:pt>
    <dgm:pt modelId="{8F11A6E2-911D-411A-9B90-814351559915}" type="pres">
      <dgm:prSet presAssocID="{48A15AE4-455B-4A9A-96AB-3F3A7D6E7A3F}" presName="childShp" presStyleLbl="bgAccFollowNode1" presStyleIdx="2" presStyleCnt="3">
        <dgm:presLayoutVars>
          <dgm:bulletEnabled val="1"/>
        </dgm:presLayoutVars>
      </dgm:prSet>
      <dgm:spPr/>
    </dgm:pt>
  </dgm:ptLst>
  <dgm:cxnLst>
    <dgm:cxn modelId="{78396DB0-4A49-4B12-855C-A7CD130CCAC3}" type="presOf" srcId="{97E9ABB1-E0B5-4755-8999-3E1AEFAD0BA2}" destId="{8F11A6E2-911D-411A-9B90-814351559915}" srcOrd="0" destOrd="1" presId="urn:microsoft.com/office/officeart/2005/8/layout/vList6"/>
    <dgm:cxn modelId="{130903FF-17F2-4B75-867E-2646695A3118}" srcId="{48A15AE4-455B-4A9A-96AB-3F3A7D6E7A3F}" destId="{97E9ABB1-E0B5-4755-8999-3E1AEFAD0BA2}" srcOrd="1" destOrd="0" parTransId="{74EF55EB-9E98-476A-9F1F-80318694D8BB}" sibTransId="{72EDA632-F649-42E3-99E3-0773A38E22E3}"/>
    <dgm:cxn modelId="{6EFA849A-35E2-4CB6-8BEA-55F2BE56400F}" type="presOf" srcId="{53946431-8743-4628-9F97-935747DCDA6E}" destId="{005BE4AB-2662-4B77-86C0-A1E440AB17AF}" srcOrd="0" destOrd="1" presId="urn:microsoft.com/office/officeart/2005/8/layout/vList6"/>
    <dgm:cxn modelId="{A6F67E04-72DD-4EBD-8409-5F994C38E9EA}" srcId="{99AA4FA3-79BA-43E3-B383-4A5DE272ADC2}" destId="{10B3F102-42C0-4EED-B816-E49BF1109D42}" srcOrd="0" destOrd="0" parTransId="{2CD3A005-3A13-4C18-9A14-283839604FD0}" sibTransId="{50002BDB-BC80-482A-9963-F045521B57F4}"/>
    <dgm:cxn modelId="{79FC40E4-E6EE-40AF-A00F-AB29CCD697AB}" type="presOf" srcId="{4A0E6227-687D-4704-8CE5-3B3AC17ACA4D}" destId="{005BE4AB-2662-4B77-86C0-A1E440AB17AF}" srcOrd="0" destOrd="0" presId="urn:microsoft.com/office/officeart/2005/8/layout/vList6"/>
    <dgm:cxn modelId="{38D50254-A25D-40D0-9978-5C59B2E0BD8D}" type="presOf" srcId="{10B3F102-42C0-4EED-B816-E49BF1109D42}" destId="{343A3FFB-855D-48DF-9925-BB248246D737}" srcOrd="0" destOrd="0" presId="urn:microsoft.com/office/officeart/2005/8/layout/vList6"/>
    <dgm:cxn modelId="{0A9487F3-4C00-4BAB-9471-94C6D633FDFC}" type="presOf" srcId="{15AD3EC1-57FD-4733-BD3C-DDECCEFCC8F0}" destId="{8F11A6E2-911D-411A-9B90-814351559915}" srcOrd="0" destOrd="0" presId="urn:microsoft.com/office/officeart/2005/8/layout/vList6"/>
    <dgm:cxn modelId="{BE457C59-AF23-4D76-A261-884A32ADBC2C}" type="presOf" srcId="{48A15AE4-455B-4A9A-96AB-3F3A7D6E7A3F}" destId="{5632CBE9-3A1C-4986-A787-B0C69E1013B4}" srcOrd="0" destOrd="0" presId="urn:microsoft.com/office/officeart/2005/8/layout/vList6"/>
    <dgm:cxn modelId="{CF6A723E-9E55-4856-AFAB-CE704BDB0726}" srcId="{99AA4FA3-79BA-43E3-B383-4A5DE272ADC2}" destId="{66C76051-580A-4C1B-89DF-ACD29C779FA3}" srcOrd="1" destOrd="0" parTransId="{58DD3D35-2B67-4AAE-A89E-8926008AFED9}" sibTransId="{CC0842FE-0A81-4D64-9769-9D3DEF818E37}"/>
    <dgm:cxn modelId="{B57B80D0-C363-4AC0-B239-C9ABF372C9B9}" type="presOf" srcId="{99AA4FA3-79BA-43E3-B383-4A5DE272ADC2}" destId="{B7CEE6F6-1FCB-4040-931B-9513B8538013}" srcOrd="0" destOrd="0" presId="urn:microsoft.com/office/officeart/2005/8/layout/vList6"/>
    <dgm:cxn modelId="{09B65B76-FCAC-4ED4-B9D9-61216B42213F}" srcId="{48A15AE4-455B-4A9A-96AB-3F3A7D6E7A3F}" destId="{15AD3EC1-57FD-4733-BD3C-DDECCEFCC8F0}" srcOrd="0" destOrd="0" parTransId="{3DAC8BD9-D5A8-40B7-BB1D-374DF26F96C5}" sibTransId="{3EC243D3-F318-499F-B6DA-F6DD3482A3FF}"/>
    <dgm:cxn modelId="{9F01B119-1913-46AE-81F8-B3076F361E3B}" srcId="{66C76051-580A-4C1B-89DF-ACD29C779FA3}" destId="{53946431-8743-4628-9F97-935747DCDA6E}" srcOrd="1" destOrd="0" parTransId="{BEA477A8-5FE2-4F6A-87D8-8E5F5D58F712}" sibTransId="{07593CFD-B8D2-44B0-BFBA-14B764088B85}"/>
    <dgm:cxn modelId="{F8CA3BD6-DD97-40CC-A30E-2DF9446BD20D}" srcId="{66C76051-580A-4C1B-89DF-ACD29C779FA3}" destId="{4A0E6227-687D-4704-8CE5-3B3AC17ACA4D}" srcOrd="0" destOrd="0" parTransId="{E65EAF75-F65C-4077-AA1A-5C34DA8F8DB6}" sibTransId="{76E3AAB8-E517-4D00-A48F-055A5FAA6AC6}"/>
    <dgm:cxn modelId="{4D3F4419-F3E3-4754-88D6-AEBE62892758}" type="presOf" srcId="{66C76051-580A-4C1B-89DF-ACD29C779FA3}" destId="{D996032D-BEE5-4931-AA93-303D8D81BC20}" srcOrd="0" destOrd="0" presId="urn:microsoft.com/office/officeart/2005/8/layout/vList6"/>
    <dgm:cxn modelId="{382538C4-DF7E-4E2F-BDE1-78A5F5551C0C}" srcId="{99AA4FA3-79BA-43E3-B383-4A5DE272ADC2}" destId="{48A15AE4-455B-4A9A-96AB-3F3A7D6E7A3F}" srcOrd="2" destOrd="0" parTransId="{28C0256A-B9D7-4735-AAC8-FAC4DA243498}" sibTransId="{306C6585-9243-4FB8-8158-BC801415FC08}"/>
    <dgm:cxn modelId="{0AEBA978-1D0D-410F-BE2E-DD6A3A59C1C3}" type="presParOf" srcId="{B7CEE6F6-1FCB-4040-931B-9513B8538013}" destId="{86BE7DF8-7A93-402E-B024-99E2375F3DF7}" srcOrd="0" destOrd="0" presId="urn:microsoft.com/office/officeart/2005/8/layout/vList6"/>
    <dgm:cxn modelId="{145BBB1B-1F16-4E21-AC60-18C6184A6C5F}" type="presParOf" srcId="{86BE7DF8-7A93-402E-B024-99E2375F3DF7}" destId="{343A3FFB-855D-48DF-9925-BB248246D737}" srcOrd="0" destOrd="0" presId="urn:microsoft.com/office/officeart/2005/8/layout/vList6"/>
    <dgm:cxn modelId="{03039592-8382-4AE3-95B1-52A7A2E76C21}" type="presParOf" srcId="{86BE7DF8-7A93-402E-B024-99E2375F3DF7}" destId="{A525C1A1-3A70-4ABF-B087-2A284AE21B29}" srcOrd="1" destOrd="0" presId="urn:microsoft.com/office/officeart/2005/8/layout/vList6"/>
    <dgm:cxn modelId="{F5465464-D889-47D8-BA17-63836401B9DF}" type="presParOf" srcId="{B7CEE6F6-1FCB-4040-931B-9513B8538013}" destId="{67FB95DE-CCDB-4C2C-94A9-AA8468A71588}" srcOrd="1" destOrd="0" presId="urn:microsoft.com/office/officeart/2005/8/layout/vList6"/>
    <dgm:cxn modelId="{CB101C74-3E55-4193-8709-1246FA7DE8EE}" type="presParOf" srcId="{B7CEE6F6-1FCB-4040-931B-9513B8538013}" destId="{18C80318-27AE-43A0-8122-89A5C8DDDDB6}" srcOrd="2" destOrd="0" presId="urn:microsoft.com/office/officeart/2005/8/layout/vList6"/>
    <dgm:cxn modelId="{DC9F5C3D-0DBE-4CEF-B537-16570D6FA892}" type="presParOf" srcId="{18C80318-27AE-43A0-8122-89A5C8DDDDB6}" destId="{D996032D-BEE5-4931-AA93-303D8D81BC20}" srcOrd="0" destOrd="0" presId="urn:microsoft.com/office/officeart/2005/8/layout/vList6"/>
    <dgm:cxn modelId="{B0D21315-E897-4513-9644-CCB20856CB67}" type="presParOf" srcId="{18C80318-27AE-43A0-8122-89A5C8DDDDB6}" destId="{005BE4AB-2662-4B77-86C0-A1E440AB17AF}" srcOrd="1" destOrd="0" presId="urn:microsoft.com/office/officeart/2005/8/layout/vList6"/>
    <dgm:cxn modelId="{A5CDF600-C158-4279-89E5-94461AB9030F}" type="presParOf" srcId="{B7CEE6F6-1FCB-4040-931B-9513B8538013}" destId="{05DDFA9F-9377-4E95-8AA8-AC7428CC77D6}" srcOrd="3" destOrd="0" presId="urn:microsoft.com/office/officeart/2005/8/layout/vList6"/>
    <dgm:cxn modelId="{3F2B45E3-AEDC-49AB-BC4F-9C0FD1D85F63}" type="presParOf" srcId="{B7CEE6F6-1FCB-4040-931B-9513B8538013}" destId="{C9C3A65D-9024-41EB-ADD8-B0E5C078E1DE}" srcOrd="4" destOrd="0" presId="urn:microsoft.com/office/officeart/2005/8/layout/vList6"/>
    <dgm:cxn modelId="{CD8E8383-B22A-423A-B1F7-C3AEA8769B98}" type="presParOf" srcId="{C9C3A65D-9024-41EB-ADD8-B0E5C078E1DE}" destId="{5632CBE9-3A1C-4986-A787-B0C69E1013B4}" srcOrd="0" destOrd="0" presId="urn:microsoft.com/office/officeart/2005/8/layout/vList6"/>
    <dgm:cxn modelId="{E9430842-CE69-4560-AB98-84248F3A7CF0}" type="presParOf" srcId="{C9C3A65D-9024-41EB-ADD8-B0E5C078E1DE}" destId="{8F11A6E2-911D-411A-9B90-81435155991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9AA4FA3-79BA-43E3-B383-4A5DE272ADC2}" type="doc">
      <dgm:prSet loTypeId="urn:microsoft.com/office/officeart/2005/8/layout/vList6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pt-PT"/>
        </a:p>
      </dgm:t>
    </dgm:pt>
    <dgm:pt modelId="{66C76051-580A-4C1B-89DF-ACD29C779FA3}">
      <dgm:prSet phldrT="[Texto]"/>
      <dgm:spPr/>
      <dgm:t>
        <a:bodyPr/>
        <a:lstStyle/>
        <a:p>
          <a:r>
            <a:rPr lang="pt-PT" dirty="0"/>
            <a:t>Atletas</a:t>
          </a:r>
        </a:p>
      </dgm:t>
    </dgm:pt>
    <dgm:pt modelId="{58DD3D35-2B67-4AAE-A89E-8926008AFED9}" type="parTrans" cxnId="{CF6A723E-9E55-4856-AFAB-CE704BDB0726}">
      <dgm:prSet/>
      <dgm:spPr/>
      <dgm:t>
        <a:bodyPr/>
        <a:lstStyle/>
        <a:p>
          <a:endParaRPr lang="pt-PT"/>
        </a:p>
      </dgm:t>
    </dgm:pt>
    <dgm:pt modelId="{CC0842FE-0A81-4D64-9769-9D3DEF818E37}" type="sibTrans" cxnId="{CF6A723E-9E55-4856-AFAB-CE704BDB0726}">
      <dgm:prSet/>
      <dgm:spPr/>
      <dgm:t>
        <a:bodyPr/>
        <a:lstStyle/>
        <a:p>
          <a:endParaRPr lang="pt-PT"/>
        </a:p>
      </dgm:t>
    </dgm:pt>
    <dgm:pt modelId="{4A0E6227-687D-4704-8CE5-3B3AC17ACA4D}">
      <dgm:prSet phldrT="[Texto]" phldr="1"/>
      <dgm:spPr/>
      <dgm:t>
        <a:bodyPr/>
        <a:lstStyle/>
        <a:p>
          <a:endParaRPr lang="pt-PT" dirty="0"/>
        </a:p>
      </dgm:t>
    </dgm:pt>
    <dgm:pt modelId="{E65EAF75-F65C-4077-AA1A-5C34DA8F8DB6}" type="parTrans" cxnId="{F8CA3BD6-DD97-40CC-A30E-2DF9446BD20D}">
      <dgm:prSet/>
      <dgm:spPr/>
      <dgm:t>
        <a:bodyPr/>
        <a:lstStyle/>
        <a:p>
          <a:endParaRPr lang="pt-PT"/>
        </a:p>
      </dgm:t>
    </dgm:pt>
    <dgm:pt modelId="{76E3AAB8-E517-4D00-A48F-055A5FAA6AC6}" type="sibTrans" cxnId="{F8CA3BD6-DD97-40CC-A30E-2DF9446BD20D}">
      <dgm:prSet/>
      <dgm:spPr/>
      <dgm:t>
        <a:bodyPr/>
        <a:lstStyle/>
        <a:p>
          <a:endParaRPr lang="pt-PT"/>
        </a:p>
      </dgm:t>
    </dgm:pt>
    <dgm:pt modelId="{53946431-8743-4628-9F97-935747DCDA6E}">
      <dgm:prSet phldrT="[Texto]" phldr="1"/>
      <dgm:spPr/>
      <dgm:t>
        <a:bodyPr/>
        <a:lstStyle/>
        <a:p>
          <a:endParaRPr lang="pt-PT"/>
        </a:p>
      </dgm:t>
    </dgm:pt>
    <dgm:pt modelId="{BEA477A8-5FE2-4F6A-87D8-8E5F5D58F712}" type="parTrans" cxnId="{9F01B119-1913-46AE-81F8-B3076F361E3B}">
      <dgm:prSet/>
      <dgm:spPr/>
      <dgm:t>
        <a:bodyPr/>
        <a:lstStyle/>
        <a:p>
          <a:endParaRPr lang="pt-PT"/>
        </a:p>
      </dgm:t>
    </dgm:pt>
    <dgm:pt modelId="{07593CFD-B8D2-44B0-BFBA-14B764088B85}" type="sibTrans" cxnId="{9F01B119-1913-46AE-81F8-B3076F361E3B}">
      <dgm:prSet/>
      <dgm:spPr/>
      <dgm:t>
        <a:bodyPr/>
        <a:lstStyle/>
        <a:p>
          <a:endParaRPr lang="pt-PT"/>
        </a:p>
      </dgm:t>
    </dgm:pt>
    <dgm:pt modelId="{48A15AE4-455B-4A9A-96AB-3F3A7D6E7A3F}">
      <dgm:prSet phldrT="[Texto]"/>
      <dgm:spPr/>
      <dgm:t>
        <a:bodyPr/>
        <a:lstStyle/>
        <a:p>
          <a:r>
            <a:rPr lang="pt-PT" dirty="0"/>
            <a:t>Técnicos</a:t>
          </a:r>
        </a:p>
      </dgm:t>
    </dgm:pt>
    <dgm:pt modelId="{28C0256A-B9D7-4735-AAC8-FAC4DA243498}" type="parTrans" cxnId="{382538C4-DF7E-4E2F-BDE1-78A5F5551C0C}">
      <dgm:prSet/>
      <dgm:spPr/>
      <dgm:t>
        <a:bodyPr/>
        <a:lstStyle/>
        <a:p>
          <a:endParaRPr lang="pt-PT"/>
        </a:p>
      </dgm:t>
    </dgm:pt>
    <dgm:pt modelId="{306C6585-9243-4FB8-8158-BC801415FC08}" type="sibTrans" cxnId="{382538C4-DF7E-4E2F-BDE1-78A5F5551C0C}">
      <dgm:prSet/>
      <dgm:spPr/>
      <dgm:t>
        <a:bodyPr/>
        <a:lstStyle/>
        <a:p>
          <a:endParaRPr lang="pt-PT"/>
        </a:p>
      </dgm:t>
    </dgm:pt>
    <dgm:pt modelId="{15AD3EC1-57FD-4733-BD3C-DDECCEFCC8F0}">
      <dgm:prSet phldrT="[Texto]" phldr="1"/>
      <dgm:spPr/>
      <dgm:t>
        <a:bodyPr/>
        <a:lstStyle/>
        <a:p>
          <a:endParaRPr lang="pt-PT"/>
        </a:p>
      </dgm:t>
    </dgm:pt>
    <dgm:pt modelId="{3DAC8BD9-D5A8-40B7-BB1D-374DF26F96C5}" type="parTrans" cxnId="{09B65B76-FCAC-4ED4-B9D9-61216B42213F}">
      <dgm:prSet/>
      <dgm:spPr/>
      <dgm:t>
        <a:bodyPr/>
        <a:lstStyle/>
        <a:p>
          <a:endParaRPr lang="pt-PT"/>
        </a:p>
      </dgm:t>
    </dgm:pt>
    <dgm:pt modelId="{3EC243D3-F318-499F-B6DA-F6DD3482A3FF}" type="sibTrans" cxnId="{09B65B76-FCAC-4ED4-B9D9-61216B42213F}">
      <dgm:prSet/>
      <dgm:spPr/>
      <dgm:t>
        <a:bodyPr/>
        <a:lstStyle/>
        <a:p>
          <a:endParaRPr lang="pt-PT"/>
        </a:p>
      </dgm:t>
    </dgm:pt>
    <dgm:pt modelId="{97E9ABB1-E0B5-4755-8999-3E1AEFAD0BA2}">
      <dgm:prSet phldrT="[Texto]" phldr="1"/>
      <dgm:spPr/>
      <dgm:t>
        <a:bodyPr/>
        <a:lstStyle/>
        <a:p>
          <a:endParaRPr lang="pt-PT"/>
        </a:p>
      </dgm:t>
    </dgm:pt>
    <dgm:pt modelId="{74EF55EB-9E98-476A-9F1F-80318694D8BB}" type="parTrans" cxnId="{130903FF-17F2-4B75-867E-2646695A3118}">
      <dgm:prSet/>
      <dgm:spPr/>
      <dgm:t>
        <a:bodyPr/>
        <a:lstStyle/>
        <a:p>
          <a:endParaRPr lang="pt-PT"/>
        </a:p>
      </dgm:t>
    </dgm:pt>
    <dgm:pt modelId="{72EDA632-F649-42E3-99E3-0773A38E22E3}" type="sibTrans" cxnId="{130903FF-17F2-4B75-867E-2646695A3118}">
      <dgm:prSet/>
      <dgm:spPr/>
      <dgm:t>
        <a:bodyPr/>
        <a:lstStyle/>
        <a:p>
          <a:endParaRPr lang="pt-PT"/>
        </a:p>
      </dgm:t>
    </dgm:pt>
    <dgm:pt modelId="{10B3F102-42C0-4EED-B816-E49BF1109D42}">
      <dgm:prSet/>
      <dgm:spPr/>
      <dgm:t>
        <a:bodyPr/>
        <a:lstStyle/>
        <a:p>
          <a:r>
            <a:rPr lang="pt-PT" dirty="0"/>
            <a:t>Famílias</a:t>
          </a:r>
        </a:p>
      </dgm:t>
    </dgm:pt>
    <dgm:pt modelId="{2CD3A005-3A13-4C18-9A14-283839604FD0}" type="parTrans" cxnId="{A6F67E04-72DD-4EBD-8409-5F994C38E9EA}">
      <dgm:prSet/>
      <dgm:spPr/>
      <dgm:t>
        <a:bodyPr/>
        <a:lstStyle/>
        <a:p>
          <a:endParaRPr lang="pt-PT"/>
        </a:p>
      </dgm:t>
    </dgm:pt>
    <dgm:pt modelId="{50002BDB-BC80-482A-9963-F045521B57F4}" type="sibTrans" cxnId="{A6F67E04-72DD-4EBD-8409-5F994C38E9EA}">
      <dgm:prSet/>
      <dgm:spPr/>
      <dgm:t>
        <a:bodyPr/>
        <a:lstStyle/>
        <a:p>
          <a:endParaRPr lang="pt-PT"/>
        </a:p>
      </dgm:t>
    </dgm:pt>
    <dgm:pt modelId="{B7CEE6F6-1FCB-4040-931B-9513B8538013}" type="pres">
      <dgm:prSet presAssocID="{99AA4FA3-79BA-43E3-B383-4A5DE272ADC2}" presName="Name0" presStyleCnt="0">
        <dgm:presLayoutVars>
          <dgm:dir/>
          <dgm:animLvl val="lvl"/>
          <dgm:resizeHandles/>
        </dgm:presLayoutVars>
      </dgm:prSet>
      <dgm:spPr/>
    </dgm:pt>
    <dgm:pt modelId="{86BE7DF8-7A93-402E-B024-99E2375F3DF7}" type="pres">
      <dgm:prSet presAssocID="{10B3F102-42C0-4EED-B816-E49BF1109D42}" presName="linNode" presStyleCnt="0"/>
      <dgm:spPr/>
    </dgm:pt>
    <dgm:pt modelId="{343A3FFB-855D-48DF-9925-BB248246D737}" type="pres">
      <dgm:prSet presAssocID="{10B3F102-42C0-4EED-B816-E49BF1109D42}" presName="parentShp" presStyleLbl="node1" presStyleIdx="0" presStyleCnt="3">
        <dgm:presLayoutVars>
          <dgm:bulletEnabled val="1"/>
        </dgm:presLayoutVars>
      </dgm:prSet>
      <dgm:spPr/>
    </dgm:pt>
    <dgm:pt modelId="{A525C1A1-3A70-4ABF-B087-2A284AE21B29}" type="pres">
      <dgm:prSet presAssocID="{10B3F102-42C0-4EED-B816-E49BF1109D42}" presName="childShp" presStyleLbl="bgAccFollowNode1" presStyleIdx="0" presStyleCnt="3">
        <dgm:presLayoutVars>
          <dgm:bulletEnabled val="1"/>
        </dgm:presLayoutVars>
      </dgm:prSet>
      <dgm:spPr/>
    </dgm:pt>
    <dgm:pt modelId="{67FB95DE-CCDB-4C2C-94A9-AA8468A71588}" type="pres">
      <dgm:prSet presAssocID="{50002BDB-BC80-482A-9963-F045521B57F4}" presName="spacing" presStyleCnt="0"/>
      <dgm:spPr/>
    </dgm:pt>
    <dgm:pt modelId="{18C80318-27AE-43A0-8122-89A5C8DDDDB6}" type="pres">
      <dgm:prSet presAssocID="{66C76051-580A-4C1B-89DF-ACD29C779FA3}" presName="linNode" presStyleCnt="0"/>
      <dgm:spPr/>
    </dgm:pt>
    <dgm:pt modelId="{D996032D-BEE5-4931-AA93-303D8D81BC20}" type="pres">
      <dgm:prSet presAssocID="{66C76051-580A-4C1B-89DF-ACD29C779FA3}" presName="parentShp" presStyleLbl="node1" presStyleIdx="1" presStyleCnt="3">
        <dgm:presLayoutVars>
          <dgm:bulletEnabled val="1"/>
        </dgm:presLayoutVars>
      </dgm:prSet>
      <dgm:spPr/>
    </dgm:pt>
    <dgm:pt modelId="{005BE4AB-2662-4B77-86C0-A1E440AB17AF}" type="pres">
      <dgm:prSet presAssocID="{66C76051-580A-4C1B-89DF-ACD29C779FA3}" presName="childShp" presStyleLbl="bgAccFollowNode1" presStyleIdx="1" presStyleCnt="3">
        <dgm:presLayoutVars>
          <dgm:bulletEnabled val="1"/>
        </dgm:presLayoutVars>
      </dgm:prSet>
      <dgm:spPr/>
    </dgm:pt>
    <dgm:pt modelId="{05DDFA9F-9377-4E95-8AA8-AC7428CC77D6}" type="pres">
      <dgm:prSet presAssocID="{CC0842FE-0A81-4D64-9769-9D3DEF818E37}" presName="spacing" presStyleCnt="0"/>
      <dgm:spPr/>
    </dgm:pt>
    <dgm:pt modelId="{C9C3A65D-9024-41EB-ADD8-B0E5C078E1DE}" type="pres">
      <dgm:prSet presAssocID="{48A15AE4-455B-4A9A-96AB-3F3A7D6E7A3F}" presName="linNode" presStyleCnt="0"/>
      <dgm:spPr/>
    </dgm:pt>
    <dgm:pt modelId="{5632CBE9-3A1C-4986-A787-B0C69E1013B4}" type="pres">
      <dgm:prSet presAssocID="{48A15AE4-455B-4A9A-96AB-3F3A7D6E7A3F}" presName="parentShp" presStyleLbl="node1" presStyleIdx="2" presStyleCnt="3">
        <dgm:presLayoutVars>
          <dgm:bulletEnabled val="1"/>
        </dgm:presLayoutVars>
      </dgm:prSet>
      <dgm:spPr/>
    </dgm:pt>
    <dgm:pt modelId="{8F11A6E2-911D-411A-9B90-814351559915}" type="pres">
      <dgm:prSet presAssocID="{48A15AE4-455B-4A9A-96AB-3F3A7D6E7A3F}" presName="childShp" presStyleLbl="bgAccFollowNode1" presStyleIdx="2" presStyleCnt="3">
        <dgm:presLayoutVars>
          <dgm:bulletEnabled val="1"/>
        </dgm:presLayoutVars>
      </dgm:prSet>
      <dgm:spPr/>
    </dgm:pt>
  </dgm:ptLst>
  <dgm:cxnLst>
    <dgm:cxn modelId="{78396DB0-4A49-4B12-855C-A7CD130CCAC3}" type="presOf" srcId="{97E9ABB1-E0B5-4755-8999-3E1AEFAD0BA2}" destId="{8F11A6E2-911D-411A-9B90-814351559915}" srcOrd="0" destOrd="1" presId="urn:microsoft.com/office/officeart/2005/8/layout/vList6"/>
    <dgm:cxn modelId="{130903FF-17F2-4B75-867E-2646695A3118}" srcId="{48A15AE4-455B-4A9A-96AB-3F3A7D6E7A3F}" destId="{97E9ABB1-E0B5-4755-8999-3E1AEFAD0BA2}" srcOrd="1" destOrd="0" parTransId="{74EF55EB-9E98-476A-9F1F-80318694D8BB}" sibTransId="{72EDA632-F649-42E3-99E3-0773A38E22E3}"/>
    <dgm:cxn modelId="{6EFA849A-35E2-4CB6-8BEA-55F2BE56400F}" type="presOf" srcId="{53946431-8743-4628-9F97-935747DCDA6E}" destId="{005BE4AB-2662-4B77-86C0-A1E440AB17AF}" srcOrd="0" destOrd="1" presId="urn:microsoft.com/office/officeart/2005/8/layout/vList6"/>
    <dgm:cxn modelId="{A6F67E04-72DD-4EBD-8409-5F994C38E9EA}" srcId="{99AA4FA3-79BA-43E3-B383-4A5DE272ADC2}" destId="{10B3F102-42C0-4EED-B816-E49BF1109D42}" srcOrd="0" destOrd="0" parTransId="{2CD3A005-3A13-4C18-9A14-283839604FD0}" sibTransId="{50002BDB-BC80-482A-9963-F045521B57F4}"/>
    <dgm:cxn modelId="{79FC40E4-E6EE-40AF-A00F-AB29CCD697AB}" type="presOf" srcId="{4A0E6227-687D-4704-8CE5-3B3AC17ACA4D}" destId="{005BE4AB-2662-4B77-86C0-A1E440AB17AF}" srcOrd="0" destOrd="0" presId="urn:microsoft.com/office/officeart/2005/8/layout/vList6"/>
    <dgm:cxn modelId="{38D50254-A25D-40D0-9978-5C59B2E0BD8D}" type="presOf" srcId="{10B3F102-42C0-4EED-B816-E49BF1109D42}" destId="{343A3FFB-855D-48DF-9925-BB248246D737}" srcOrd="0" destOrd="0" presId="urn:microsoft.com/office/officeart/2005/8/layout/vList6"/>
    <dgm:cxn modelId="{0A9487F3-4C00-4BAB-9471-94C6D633FDFC}" type="presOf" srcId="{15AD3EC1-57FD-4733-BD3C-DDECCEFCC8F0}" destId="{8F11A6E2-911D-411A-9B90-814351559915}" srcOrd="0" destOrd="0" presId="urn:microsoft.com/office/officeart/2005/8/layout/vList6"/>
    <dgm:cxn modelId="{BE457C59-AF23-4D76-A261-884A32ADBC2C}" type="presOf" srcId="{48A15AE4-455B-4A9A-96AB-3F3A7D6E7A3F}" destId="{5632CBE9-3A1C-4986-A787-B0C69E1013B4}" srcOrd="0" destOrd="0" presId="urn:microsoft.com/office/officeart/2005/8/layout/vList6"/>
    <dgm:cxn modelId="{CF6A723E-9E55-4856-AFAB-CE704BDB0726}" srcId="{99AA4FA3-79BA-43E3-B383-4A5DE272ADC2}" destId="{66C76051-580A-4C1B-89DF-ACD29C779FA3}" srcOrd="1" destOrd="0" parTransId="{58DD3D35-2B67-4AAE-A89E-8926008AFED9}" sibTransId="{CC0842FE-0A81-4D64-9769-9D3DEF818E37}"/>
    <dgm:cxn modelId="{B57B80D0-C363-4AC0-B239-C9ABF372C9B9}" type="presOf" srcId="{99AA4FA3-79BA-43E3-B383-4A5DE272ADC2}" destId="{B7CEE6F6-1FCB-4040-931B-9513B8538013}" srcOrd="0" destOrd="0" presId="urn:microsoft.com/office/officeart/2005/8/layout/vList6"/>
    <dgm:cxn modelId="{09B65B76-FCAC-4ED4-B9D9-61216B42213F}" srcId="{48A15AE4-455B-4A9A-96AB-3F3A7D6E7A3F}" destId="{15AD3EC1-57FD-4733-BD3C-DDECCEFCC8F0}" srcOrd="0" destOrd="0" parTransId="{3DAC8BD9-D5A8-40B7-BB1D-374DF26F96C5}" sibTransId="{3EC243D3-F318-499F-B6DA-F6DD3482A3FF}"/>
    <dgm:cxn modelId="{9F01B119-1913-46AE-81F8-B3076F361E3B}" srcId="{66C76051-580A-4C1B-89DF-ACD29C779FA3}" destId="{53946431-8743-4628-9F97-935747DCDA6E}" srcOrd="1" destOrd="0" parTransId="{BEA477A8-5FE2-4F6A-87D8-8E5F5D58F712}" sibTransId="{07593CFD-B8D2-44B0-BFBA-14B764088B85}"/>
    <dgm:cxn modelId="{F8CA3BD6-DD97-40CC-A30E-2DF9446BD20D}" srcId="{66C76051-580A-4C1B-89DF-ACD29C779FA3}" destId="{4A0E6227-687D-4704-8CE5-3B3AC17ACA4D}" srcOrd="0" destOrd="0" parTransId="{E65EAF75-F65C-4077-AA1A-5C34DA8F8DB6}" sibTransId="{76E3AAB8-E517-4D00-A48F-055A5FAA6AC6}"/>
    <dgm:cxn modelId="{4D3F4419-F3E3-4754-88D6-AEBE62892758}" type="presOf" srcId="{66C76051-580A-4C1B-89DF-ACD29C779FA3}" destId="{D996032D-BEE5-4931-AA93-303D8D81BC20}" srcOrd="0" destOrd="0" presId="urn:microsoft.com/office/officeart/2005/8/layout/vList6"/>
    <dgm:cxn modelId="{382538C4-DF7E-4E2F-BDE1-78A5F5551C0C}" srcId="{99AA4FA3-79BA-43E3-B383-4A5DE272ADC2}" destId="{48A15AE4-455B-4A9A-96AB-3F3A7D6E7A3F}" srcOrd="2" destOrd="0" parTransId="{28C0256A-B9D7-4735-AAC8-FAC4DA243498}" sibTransId="{306C6585-9243-4FB8-8158-BC801415FC08}"/>
    <dgm:cxn modelId="{0AEBA978-1D0D-410F-BE2E-DD6A3A59C1C3}" type="presParOf" srcId="{B7CEE6F6-1FCB-4040-931B-9513B8538013}" destId="{86BE7DF8-7A93-402E-B024-99E2375F3DF7}" srcOrd="0" destOrd="0" presId="urn:microsoft.com/office/officeart/2005/8/layout/vList6"/>
    <dgm:cxn modelId="{145BBB1B-1F16-4E21-AC60-18C6184A6C5F}" type="presParOf" srcId="{86BE7DF8-7A93-402E-B024-99E2375F3DF7}" destId="{343A3FFB-855D-48DF-9925-BB248246D737}" srcOrd="0" destOrd="0" presId="urn:microsoft.com/office/officeart/2005/8/layout/vList6"/>
    <dgm:cxn modelId="{03039592-8382-4AE3-95B1-52A7A2E76C21}" type="presParOf" srcId="{86BE7DF8-7A93-402E-B024-99E2375F3DF7}" destId="{A525C1A1-3A70-4ABF-B087-2A284AE21B29}" srcOrd="1" destOrd="0" presId="urn:microsoft.com/office/officeart/2005/8/layout/vList6"/>
    <dgm:cxn modelId="{F5465464-D889-47D8-BA17-63836401B9DF}" type="presParOf" srcId="{B7CEE6F6-1FCB-4040-931B-9513B8538013}" destId="{67FB95DE-CCDB-4C2C-94A9-AA8468A71588}" srcOrd="1" destOrd="0" presId="urn:microsoft.com/office/officeart/2005/8/layout/vList6"/>
    <dgm:cxn modelId="{CB101C74-3E55-4193-8709-1246FA7DE8EE}" type="presParOf" srcId="{B7CEE6F6-1FCB-4040-931B-9513B8538013}" destId="{18C80318-27AE-43A0-8122-89A5C8DDDDB6}" srcOrd="2" destOrd="0" presId="urn:microsoft.com/office/officeart/2005/8/layout/vList6"/>
    <dgm:cxn modelId="{DC9F5C3D-0DBE-4CEF-B537-16570D6FA892}" type="presParOf" srcId="{18C80318-27AE-43A0-8122-89A5C8DDDDB6}" destId="{D996032D-BEE5-4931-AA93-303D8D81BC20}" srcOrd="0" destOrd="0" presId="urn:microsoft.com/office/officeart/2005/8/layout/vList6"/>
    <dgm:cxn modelId="{B0D21315-E897-4513-9644-CCB20856CB67}" type="presParOf" srcId="{18C80318-27AE-43A0-8122-89A5C8DDDDB6}" destId="{005BE4AB-2662-4B77-86C0-A1E440AB17AF}" srcOrd="1" destOrd="0" presId="urn:microsoft.com/office/officeart/2005/8/layout/vList6"/>
    <dgm:cxn modelId="{A5CDF600-C158-4279-89E5-94461AB9030F}" type="presParOf" srcId="{B7CEE6F6-1FCB-4040-931B-9513B8538013}" destId="{05DDFA9F-9377-4E95-8AA8-AC7428CC77D6}" srcOrd="3" destOrd="0" presId="urn:microsoft.com/office/officeart/2005/8/layout/vList6"/>
    <dgm:cxn modelId="{3F2B45E3-AEDC-49AB-BC4F-9C0FD1D85F63}" type="presParOf" srcId="{B7CEE6F6-1FCB-4040-931B-9513B8538013}" destId="{C9C3A65D-9024-41EB-ADD8-B0E5C078E1DE}" srcOrd="4" destOrd="0" presId="urn:microsoft.com/office/officeart/2005/8/layout/vList6"/>
    <dgm:cxn modelId="{CD8E8383-B22A-423A-B1F7-C3AEA8769B98}" type="presParOf" srcId="{C9C3A65D-9024-41EB-ADD8-B0E5C078E1DE}" destId="{5632CBE9-3A1C-4986-A787-B0C69E1013B4}" srcOrd="0" destOrd="0" presId="urn:microsoft.com/office/officeart/2005/8/layout/vList6"/>
    <dgm:cxn modelId="{E9430842-CE69-4560-AB98-84248F3A7CF0}" type="presParOf" srcId="{C9C3A65D-9024-41EB-ADD8-B0E5C078E1DE}" destId="{8F11A6E2-911D-411A-9B90-81435155991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9AA4FA3-79BA-43E3-B383-4A5DE272ADC2}" type="doc">
      <dgm:prSet loTypeId="urn:microsoft.com/office/officeart/2005/8/layout/vList6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pt-PT"/>
        </a:p>
      </dgm:t>
    </dgm:pt>
    <dgm:pt modelId="{66C76051-580A-4C1B-89DF-ACD29C779FA3}">
      <dgm:prSet phldrT="[Texto]"/>
      <dgm:spPr/>
      <dgm:t>
        <a:bodyPr/>
        <a:lstStyle/>
        <a:p>
          <a:r>
            <a:rPr lang="pt-PT" dirty="0"/>
            <a:t>Atletas</a:t>
          </a:r>
        </a:p>
      </dgm:t>
    </dgm:pt>
    <dgm:pt modelId="{58DD3D35-2B67-4AAE-A89E-8926008AFED9}" type="parTrans" cxnId="{CF6A723E-9E55-4856-AFAB-CE704BDB0726}">
      <dgm:prSet/>
      <dgm:spPr/>
      <dgm:t>
        <a:bodyPr/>
        <a:lstStyle/>
        <a:p>
          <a:endParaRPr lang="pt-PT"/>
        </a:p>
      </dgm:t>
    </dgm:pt>
    <dgm:pt modelId="{CC0842FE-0A81-4D64-9769-9D3DEF818E37}" type="sibTrans" cxnId="{CF6A723E-9E55-4856-AFAB-CE704BDB0726}">
      <dgm:prSet/>
      <dgm:spPr/>
      <dgm:t>
        <a:bodyPr/>
        <a:lstStyle/>
        <a:p>
          <a:endParaRPr lang="pt-PT"/>
        </a:p>
      </dgm:t>
    </dgm:pt>
    <dgm:pt modelId="{4A0E6227-687D-4704-8CE5-3B3AC17ACA4D}">
      <dgm:prSet phldrT="[Texto]" phldr="1"/>
      <dgm:spPr/>
      <dgm:t>
        <a:bodyPr/>
        <a:lstStyle/>
        <a:p>
          <a:endParaRPr lang="pt-PT" dirty="0"/>
        </a:p>
      </dgm:t>
    </dgm:pt>
    <dgm:pt modelId="{E65EAF75-F65C-4077-AA1A-5C34DA8F8DB6}" type="parTrans" cxnId="{F8CA3BD6-DD97-40CC-A30E-2DF9446BD20D}">
      <dgm:prSet/>
      <dgm:spPr/>
      <dgm:t>
        <a:bodyPr/>
        <a:lstStyle/>
        <a:p>
          <a:endParaRPr lang="pt-PT"/>
        </a:p>
      </dgm:t>
    </dgm:pt>
    <dgm:pt modelId="{76E3AAB8-E517-4D00-A48F-055A5FAA6AC6}" type="sibTrans" cxnId="{F8CA3BD6-DD97-40CC-A30E-2DF9446BD20D}">
      <dgm:prSet/>
      <dgm:spPr/>
      <dgm:t>
        <a:bodyPr/>
        <a:lstStyle/>
        <a:p>
          <a:endParaRPr lang="pt-PT"/>
        </a:p>
      </dgm:t>
    </dgm:pt>
    <dgm:pt modelId="{53946431-8743-4628-9F97-935747DCDA6E}">
      <dgm:prSet phldrT="[Texto]" phldr="1"/>
      <dgm:spPr/>
      <dgm:t>
        <a:bodyPr/>
        <a:lstStyle/>
        <a:p>
          <a:endParaRPr lang="pt-PT"/>
        </a:p>
      </dgm:t>
    </dgm:pt>
    <dgm:pt modelId="{BEA477A8-5FE2-4F6A-87D8-8E5F5D58F712}" type="parTrans" cxnId="{9F01B119-1913-46AE-81F8-B3076F361E3B}">
      <dgm:prSet/>
      <dgm:spPr/>
      <dgm:t>
        <a:bodyPr/>
        <a:lstStyle/>
        <a:p>
          <a:endParaRPr lang="pt-PT"/>
        </a:p>
      </dgm:t>
    </dgm:pt>
    <dgm:pt modelId="{07593CFD-B8D2-44B0-BFBA-14B764088B85}" type="sibTrans" cxnId="{9F01B119-1913-46AE-81F8-B3076F361E3B}">
      <dgm:prSet/>
      <dgm:spPr/>
      <dgm:t>
        <a:bodyPr/>
        <a:lstStyle/>
        <a:p>
          <a:endParaRPr lang="pt-PT"/>
        </a:p>
      </dgm:t>
    </dgm:pt>
    <dgm:pt modelId="{48A15AE4-455B-4A9A-96AB-3F3A7D6E7A3F}">
      <dgm:prSet phldrT="[Texto]"/>
      <dgm:spPr/>
      <dgm:t>
        <a:bodyPr/>
        <a:lstStyle/>
        <a:p>
          <a:r>
            <a:rPr lang="pt-PT" dirty="0"/>
            <a:t>Técnicos</a:t>
          </a:r>
        </a:p>
      </dgm:t>
    </dgm:pt>
    <dgm:pt modelId="{28C0256A-B9D7-4735-AAC8-FAC4DA243498}" type="parTrans" cxnId="{382538C4-DF7E-4E2F-BDE1-78A5F5551C0C}">
      <dgm:prSet/>
      <dgm:spPr/>
      <dgm:t>
        <a:bodyPr/>
        <a:lstStyle/>
        <a:p>
          <a:endParaRPr lang="pt-PT"/>
        </a:p>
      </dgm:t>
    </dgm:pt>
    <dgm:pt modelId="{306C6585-9243-4FB8-8158-BC801415FC08}" type="sibTrans" cxnId="{382538C4-DF7E-4E2F-BDE1-78A5F5551C0C}">
      <dgm:prSet/>
      <dgm:spPr/>
      <dgm:t>
        <a:bodyPr/>
        <a:lstStyle/>
        <a:p>
          <a:endParaRPr lang="pt-PT"/>
        </a:p>
      </dgm:t>
    </dgm:pt>
    <dgm:pt modelId="{15AD3EC1-57FD-4733-BD3C-DDECCEFCC8F0}">
      <dgm:prSet phldrT="[Texto]" phldr="1"/>
      <dgm:spPr/>
      <dgm:t>
        <a:bodyPr/>
        <a:lstStyle/>
        <a:p>
          <a:endParaRPr lang="pt-PT"/>
        </a:p>
      </dgm:t>
    </dgm:pt>
    <dgm:pt modelId="{3DAC8BD9-D5A8-40B7-BB1D-374DF26F96C5}" type="parTrans" cxnId="{09B65B76-FCAC-4ED4-B9D9-61216B42213F}">
      <dgm:prSet/>
      <dgm:spPr/>
      <dgm:t>
        <a:bodyPr/>
        <a:lstStyle/>
        <a:p>
          <a:endParaRPr lang="pt-PT"/>
        </a:p>
      </dgm:t>
    </dgm:pt>
    <dgm:pt modelId="{3EC243D3-F318-499F-B6DA-F6DD3482A3FF}" type="sibTrans" cxnId="{09B65B76-FCAC-4ED4-B9D9-61216B42213F}">
      <dgm:prSet/>
      <dgm:spPr/>
      <dgm:t>
        <a:bodyPr/>
        <a:lstStyle/>
        <a:p>
          <a:endParaRPr lang="pt-PT"/>
        </a:p>
      </dgm:t>
    </dgm:pt>
    <dgm:pt modelId="{97E9ABB1-E0B5-4755-8999-3E1AEFAD0BA2}">
      <dgm:prSet phldrT="[Texto]" phldr="1"/>
      <dgm:spPr/>
      <dgm:t>
        <a:bodyPr/>
        <a:lstStyle/>
        <a:p>
          <a:endParaRPr lang="pt-PT"/>
        </a:p>
      </dgm:t>
    </dgm:pt>
    <dgm:pt modelId="{74EF55EB-9E98-476A-9F1F-80318694D8BB}" type="parTrans" cxnId="{130903FF-17F2-4B75-867E-2646695A3118}">
      <dgm:prSet/>
      <dgm:spPr/>
      <dgm:t>
        <a:bodyPr/>
        <a:lstStyle/>
        <a:p>
          <a:endParaRPr lang="pt-PT"/>
        </a:p>
      </dgm:t>
    </dgm:pt>
    <dgm:pt modelId="{72EDA632-F649-42E3-99E3-0773A38E22E3}" type="sibTrans" cxnId="{130903FF-17F2-4B75-867E-2646695A3118}">
      <dgm:prSet/>
      <dgm:spPr/>
      <dgm:t>
        <a:bodyPr/>
        <a:lstStyle/>
        <a:p>
          <a:endParaRPr lang="pt-PT"/>
        </a:p>
      </dgm:t>
    </dgm:pt>
    <dgm:pt modelId="{10B3F102-42C0-4EED-B816-E49BF1109D42}">
      <dgm:prSet/>
      <dgm:spPr/>
      <dgm:t>
        <a:bodyPr/>
        <a:lstStyle/>
        <a:p>
          <a:r>
            <a:rPr lang="pt-PT" dirty="0"/>
            <a:t>Famílias</a:t>
          </a:r>
        </a:p>
      </dgm:t>
    </dgm:pt>
    <dgm:pt modelId="{2CD3A005-3A13-4C18-9A14-283839604FD0}" type="parTrans" cxnId="{A6F67E04-72DD-4EBD-8409-5F994C38E9EA}">
      <dgm:prSet/>
      <dgm:spPr/>
      <dgm:t>
        <a:bodyPr/>
        <a:lstStyle/>
        <a:p>
          <a:endParaRPr lang="pt-PT"/>
        </a:p>
      </dgm:t>
    </dgm:pt>
    <dgm:pt modelId="{50002BDB-BC80-482A-9963-F045521B57F4}" type="sibTrans" cxnId="{A6F67E04-72DD-4EBD-8409-5F994C38E9EA}">
      <dgm:prSet/>
      <dgm:spPr/>
      <dgm:t>
        <a:bodyPr/>
        <a:lstStyle/>
        <a:p>
          <a:endParaRPr lang="pt-PT"/>
        </a:p>
      </dgm:t>
    </dgm:pt>
    <dgm:pt modelId="{B7CEE6F6-1FCB-4040-931B-9513B8538013}" type="pres">
      <dgm:prSet presAssocID="{99AA4FA3-79BA-43E3-B383-4A5DE272ADC2}" presName="Name0" presStyleCnt="0">
        <dgm:presLayoutVars>
          <dgm:dir/>
          <dgm:animLvl val="lvl"/>
          <dgm:resizeHandles/>
        </dgm:presLayoutVars>
      </dgm:prSet>
      <dgm:spPr/>
    </dgm:pt>
    <dgm:pt modelId="{86BE7DF8-7A93-402E-B024-99E2375F3DF7}" type="pres">
      <dgm:prSet presAssocID="{10B3F102-42C0-4EED-B816-E49BF1109D42}" presName="linNode" presStyleCnt="0"/>
      <dgm:spPr/>
    </dgm:pt>
    <dgm:pt modelId="{343A3FFB-855D-48DF-9925-BB248246D737}" type="pres">
      <dgm:prSet presAssocID="{10B3F102-42C0-4EED-B816-E49BF1109D42}" presName="parentShp" presStyleLbl="node1" presStyleIdx="0" presStyleCnt="3">
        <dgm:presLayoutVars>
          <dgm:bulletEnabled val="1"/>
        </dgm:presLayoutVars>
      </dgm:prSet>
      <dgm:spPr/>
    </dgm:pt>
    <dgm:pt modelId="{A525C1A1-3A70-4ABF-B087-2A284AE21B29}" type="pres">
      <dgm:prSet presAssocID="{10B3F102-42C0-4EED-B816-E49BF1109D42}" presName="childShp" presStyleLbl="bgAccFollowNode1" presStyleIdx="0" presStyleCnt="3">
        <dgm:presLayoutVars>
          <dgm:bulletEnabled val="1"/>
        </dgm:presLayoutVars>
      </dgm:prSet>
      <dgm:spPr/>
    </dgm:pt>
    <dgm:pt modelId="{67FB95DE-CCDB-4C2C-94A9-AA8468A71588}" type="pres">
      <dgm:prSet presAssocID="{50002BDB-BC80-482A-9963-F045521B57F4}" presName="spacing" presStyleCnt="0"/>
      <dgm:spPr/>
    </dgm:pt>
    <dgm:pt modelId="{18C80318-27AE-43A0-8122-89A5C8DDDDB6}" type="pres">
      <dgm:prSet presAssocID="{66C76051-580A-4C1B-89DF-ACD29C779FA3}" presName="linNode" presStyleCnt="0"/>
      <dgm:spPr/>
    </dgm:pt>
    <dgm:pt modelId="{D996032D-BEE5-4931-AA93-303D8D81BC20}" type="pres">
      <dgm:prSet presAssocID="{66C76051-580A-4C1B-89DF-ACD29C779FA3}" presName="parentShp" presStyleLbl="node1" presStyleIdx="1" presStyleCnt="3">
        <dgm:presLayoutVars>
          <dgm:bulletEnabled val="1"/>
        </dgm:presLayoutVars>
      </dgm:prSet>
      <dgm:spPr/>
    </dgm:pt>
    <dgm:pt modelId="{005BE4AB-2662-4B77-86C0-A1E440AB17AF}" type="pres">
      <dgm:prSet presAssocID="{66C76051-580A-4C1B-89DF-ACD29C779FA3}" presName="childShp" presStyleLbl="bgAccFollowNode1" presStyleIdx="1" presStyleCnt="3">
        <dgm:presLayoutVars>
          <dgm:bulletEnabled val="1"/>
        </dgm:presLayoutVars>
      </dgm:prSet>
      <dgm:spPr/>
    </dgm:pt>
    <dgm:pt modelId="{05DDFA9F-9377-4E95-8AA8-AC7428CC77D6}" type="pres">
      <dgm:prSet presAssocID="{CC0842FE-0A81-4D64-9769-9D3DEF818E37}" presName="spacing" presStyleCnt="0"/>
      <dgm:spPr/>
    </dgm:pt>
    <dgm:pt modelId="{C9C3A65D-9024-41EB-ADD8-B0E5C078E1DE}" type="pres">
      <dgm:prSet presAssocID="{48A15AE4-455B-4A9A-96AB-3F3A7D6E7A3F}" presName="linNode" presStyleCnt="0"/>
      <dgm:spPr/>
    </dgm:pt>
    <dgm:pt modelId="{5632CBE9-3A1C-4986-A787-B0C69E1013B4}" type="pres">
      <dgm:prSet presAssocID="{48A15AE4-455B-4A9A-96AB-3F3A7D6E7A3F}" presName="parentShp" presStyleLbl="node1" presStyleIdx="2" presStyleCnt="3">
        <dgm:presLayoutVars>
          <dgm:bulletEnabled val="1"/>
        </dgm:presLayoutVars>
      </dgm:prSet>
      <dgm:spPr/>
    </dgm:pt>
    <dgm:pt modelId="{8F11A6E2-911D-411A-9B90-814351559915}" type="pres">
      <dgm:prSet presAssocID="{48A15AE4-455B-4A9A-96AB-3F3A7D6E7A3F}" presName="childShp" presStyleLbl="bgAccFollowNode1" presStyleIdx="2" presStyleCnt="3">
        <dgm:presLayoutVars>
          <dgm:bulletEnabled val="1"/>
        </dgm:presLayoutVars>
      </dgm:prSet>
      <dgm:spPr/>
    </dgm:pt>
  </dgm:ptLst>
  <dgm:cxnLst>
    <dgm:cxn modelId="{78396DB0-4A49-4B12-855C-A7CD130CCAC3}" type="presOf" srcId="{97E9ABB1-E0B5-4755-8999-3E1AEFAD0BA2}" destId="{8F11A6E2-911D-411A-9B90-814351559915}" srcOrd="0" destOrd="1" presId="urn:microsoft.com/office/officeart/2005/8/layout/vList6"/>
    <dgm:cxn modelId="{130903FF-17F2-4B75-867E-2646695A3118}" srcId="{48A15AE4-455B-4A9A-96AB-3F3A7D6E7A3F}" destId="{97E9ABB1-E0B5-4755-8999-3E1AEFAD0BA2}" srcOrd="1" destOrd="0" parTransId="{74EF55EB-9E98-476A-9F1F-80318694D8BB}" sibTransId="{72EDA632-F649-42E3-99E3-0773A38E22E3}"/>
    <dgm:cxn modelId="{6EFA849A-35E2-4CB6-8BEA-55F2BE56400F}" type="presOf" srcId="{53946431-8743-4628-9F97-935747DCDA6E}" destId="{005BE4AB-2662-4B77-86C0-A1E440AB17AF}" srcOrd="0" destOrd="1" presId="urn:microsoft.com/office/officeart/2005/8/layout/vList6"/>
    <dgm:cxn modelId="{A6F67E04-72DD-4EBD-8409-5F994C38E9EA}" srcId="{99AA4FA3-79BA-43E3-B383-4A5DE272ADC2}" destId="{10B3F102-42C0-4EED-B816-E49BF1109D42}" srcOrd="0" destOrd="0" parTransId="{2CD3A005-3A13-4C18-9A14-283839604FD0}" sibTransId="{50002BDB-BC80-482A-9963-F045521B57F4}"/>
    <dgm:cxn modelId="{79FC40E4-E6EE-40AF-A00F-AB29CCD697AB}" type="presOf" srcId="{4A0E6227-687D-4704-8CE5-3B3AC17ACA4D}" destId="{005BE4AB-2662-4B77-86C0-A1E440AB17AF}" srcOrd="0" destOrd="0" presId="urn:microsoft.com/office/officeart/2005/8/layout/vList6"/>
    <dgm:cxn modelId="{38D50254-A25D-40D0-9978-5C59B2E0BD8D}" type="presOf" srcId="{10B3F102-42C0-4EED-B816-E49BF1109D42}" destId="{343A3FFB-855D-48DF-9925-BB248246D737}" srcOrd="0" destOrd="0" presId="urn:microsoft.com/office/officeart/2005/8/layout/vList6"/>
    <dgm:cxn modelId="{0A9487F3-4C00-4BAB-9471-94C6D633FDFC}" type="presOf" srcId="{15AD3EC1-57FD-4733-BD3C-DDECCEFCC8F0}" destId="{8F11A6E2-911D-411A-9B90-814351559915}" srcOrd="0" destOrd="0" presId="urn:microsoft.com/office/officeart/2005/8/layout/vList6"/>
    <dgm:cxn modelId="{BE457C59-AF23-4D76-A261-884A32ADBC2C}" type="presOf" srcId="{48A15AE4-455B-4A9A-96AB-3F3A7D6E7A3F}" destId="{5632CBE9-3A1C-4986-A787-B0C69E1013B4}" srcOrd="0" destOrd="0" presId="urn:microsoft.com/office/officeart/2005/8/layout/vList6"/>
    <dgm:cxn modelId="{CF6A723E-9E55-4856-AFAB-CE704BDB0726}" srcId="{99AA4FA3-79BA-43E3-B383-4A5DE272ADC2}" destId="{66C76051-580A-4C1B-89DF-ACD29C779FA3}" srcOrd="1" destOrd="0" parTransId="{58DD3D35-2B67-4AAE-A89E-8926008AFED9}" sibTransId="{CC0842FE-0A81-4D64-9769-9D3DEF818E37}"/>
    <dgm:cxn modelId="{B57B80D0-C363-4AC0-B239-C9ABF372C9B9}" type="presOf" srcId="{99AA4FA3-79BA-43E3-B383-4A5DE272ADC2}" destId="{B7CEE6F6-1FCB-4040-931B-9513B8538013}" srcOrd="0" destOrd="0" presId="urn:microsoft.com/office/officeart/2005/8/layout/vList6"/>
    <dgm:cxn modelId="{09B65B76-FCAC-4ED4-B9D9-61216B42213F}" srcId="{48A15AE4-455B-4A9A-96AB-3F3A7D6E7A3F}" destId="{15AD3EC1-57FD-4733-BD3C-DDECCEFCC8F0}" srcOrd="0" destOrd="0" parTransId="{3DAC8BD9-D5A8-40B7-BB1D-374DF26F96C5}" sibTransId="{3EC243D3-F318-499F-B6DA-F6DD3482A3FF}"/>
    <dgm:cxn modelId="{9F01B119-1913-46AE-81F8-B3076F361E3B}" srcId="{66C76051-580A-4C1B-89DF-ACD29C779FA3}" destId="{53946431-8743-4628-9F97-935747DCDA6E}" srcOrd="1" destOrd="0" parTransId="{BEA477A8-5FE2-4F6A-87D8-8E5F5D58F712}" sibTransId="{07593CFD-B8D2-44B0-BFBA-14B764088B85}"/>
    <dgm:cxn modelId="{F8CA3BD6-DD97-40CC-A30E-2DF9446BD20D}" srcId="{66C76051-580A-4C1B-89DF-ACD29C779FA3}" destId="{4A0E6227-687D-4704-8CE5-3B3AC17ACA4D}" srcOrd="0" destOrd="0" parTransId="{E65EAF75-F65C-4077-AA1A-5C34DA8F8DB6}" sibTransId="{76E3AAB8-E517-4D00-A48F-055A5FAA6AC6}"/>
    <dgm:cxn modelId="{4D3F4419-F3E3-4754-88D6-AEBE62892758}" type="presOf" srcId="{66C76051-580A-4C1B-89DF-ACD29C779FA3}" destId="{D996032D-BEE5-4931-AA93-303D8D81BC20}" srcOrd="0" destOrd="0" presId="urn:microsoft.com/office/officeart/2005/8/layout/vList6"/>
    <dgm:cxn modelId="{382538C4-DF7E-4E2F-BDE1-78A5F5551C0C}" srcId="{99AA4FA3-79BA-43E3-B383-4A5DE272ADC2}" destId="{48A15AE4-455B-4A9A-96AB-3F3A7D6E7A3F}" srcOrd="2" destOrd="0" parTransId="{28C0256A-B9D7-4735-AAC8-FAC4DA243498}" sibTransId="{306C6585-9243-4FB8-8158-BC801415FC08}"/>
    <dgm:cxn modelId="{0AEBA978-1D0D-410F-BE2E-DD6A3A59C1C3}" type="presParOf" srcId="{B7CEE6F6-1FCB-4040-931B-9513B8538013}" destId="{86BE7DF8-7A93-402E-B024-99E2375F3DF7}" srcOrd="0" destOrd="0" presId="urn:microsoft.com/office/officeart/2005/8/layout/vList6"/>
    <dgm:cxn modelId="{145BBB1B-1F16-4E21-AC60-18C6184A6C5F}" type="presParOf" srcId="{86BE7DF8-7A93-402E-B024-99E2375F3DF7}" destId="{343A3FFB-855D-48DF-9925-BB248246D737}" srcOrd="0" destOrd="0" presId="urn:microsoft.com/office/officeart/2005/8/layout/vList6"/>
    <dgm:cxn modelId="{03039592-8382-4AE3-95B1-52A7A2E76C21}" type="presParOf" srcId="{86BE7DF8-7A93-402E-B024-99E2375F3DF7}" destId="{A525C1A1-3A70-4ABF-B087-2A284AE21B29}" srcOrd="1" destOrd="0" presId="urn:microsoft.com/office/officeart/2005/8/layout/vList6"/>
    <dgm:cxn modelId="{F5465464-D889-47D8-BA17-63836401B9DF}" type="presParOf" srcId="{B7CEE6F6-1FCB-4040-931B-9513B8538013}" destId="{67FB95DE-CCDB-4C2C-94A9-AA8468A71588}" srcOrd="1" destOrd="0" presId="urn:microsoft.com/office/officeart/2005/8/layout/vList6"/>
    <dgm:cxn modelId="{CB101C74-3E55-4193-8709-1246FA7DE8EE}" type="presParOf" srcId="{B7CEE6F6-1FCB-4040-931B-9513B8538013}" destId="{18C80318-27AE-43A0-8122-89A5C8DDDDB6}" srcOrd="2" destOrd="0" presId="urn:microsoft.com/office/officeart/2005/8/layout/vList6"/>
    <dgm:cxn modelId="{DC9F5C3D-0DBE-4CEF-B537-16570D6FA892}" type="presParOf" srcId="{18C80318-27AE-43A0-8122-89A5C8DDDDB6}" destId="{D996032D-BEE5-4931-AA93-303D8D81BC20}" srcOrd="0" destOrd="0" presId="urn:microsoft.com/office/officeart/2005/8/layout/vList6"/>
    <dgm:cxn modelId="{B0D21315-E897-4513-9644-CCB20856CB67}" type="presParOf" srcId="{18C80318-27AE-43A0-8122-89A5C8DDDDB6}" destId="{005BE4AB-2662-4B77-86C0-A1E440AB17AF}" srcOrd="1" destOrd="0" presId="urn:microsoft.com/office/officeart/2005/8/layout/vList6"/>
    <dgm:cxn modelId="{A5CDF600-C158-4279-89E5-94461AB9030F}" type="presParOf" srcId="{B7CEE6F6-1FCB-4040-931B-9513B8538013}" destId="{05DDFA9F-9377-4E95-8AA8-AC7428CC77D6}" srcOrd="3" destOrd="0" presId="urn:microsoft.com/office/officeart/2005/8/layout/vList6"/>
    <dgm:cxn modelId="{3F2B45E3-AEDC-49AB-BC4F-9C0FD1D85F63}" type="presParOf" srcId="{B7CEE6F6-1FCB-4040-931B-9513B8538013}" destId="{C9C3A65D-9024-41EB-ADD8-B0E5C078E1DE}" srcOrd="4" destOrd="0" presId="urn:microsoft.com/office/officeart/2005/8/layout/vList6"/>
    <dgm:cxn modelId="{CD8E8383-B22A-423A-B1F7-C3AEA8769B98}" type="presParOf" srcId="{C9C3A65D-9024-41EB-ADD8-B0E5C078E1DE}" destId="{5632CBE9-3A1C-4986-A787-B0C69E1013B4}" srcOrd="0" destOrd="0" presId="urn:microsoft.com/office/officeart/2005/8/layout/vList6"/>
    <dgm:cxn modelId="{E9430842-CE69-4560-AB98-84248F3A7CF0}" type="presParOf" srcId="{C9C3A65D-9024-41EB-ADD8-B0E5C078E1DE}" destId="{8F11A6E2-911D-411A-9B90-81435155991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9AA4FA3-79BA-43E3-B383-4A5DE272ADC2}" type="doc">
      <dgm:prSet loTypeId="urn:microsoft.com/office/officeart/2005/8/layout/vList6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pt-PT"/>
        </a:p>
      </dgm:t>
    </dgm:pt>
    <dgm:pt modelId="{66C76051-580A-4C1B-89DF-ACD29C779FA3}">
      <dgm:prSet phldrT="[Texto]"/>
      <dgm:spPr/>
      <dgm:t>
        <a:bodyPr/>
        <a:lstStyle/>
        <a:p>
          <a:r>
            <a:rPr lang="pt-PT" dirty="0"/>
            <a:t>Atletas</a:t>
          </a:r>
        </a:p>
      </dgm:t>
    </dgm:pt>
    <dgm:pt modelId="{58DD3D35-2B67-4AAE-A89E-8926008AFED9}" type="parTrans" cxnId="{CF6A723E-9E55-4856-AFAB-CE704BDB0726}">
      <dgm:prSet/>
      <dgm:spPr/>
      <dgm:t>
        <a:bodyPr/>
        <a:lstStyle/>
        <a:p>
          <a:endParaRPr lang="pt-PT"/>
        </a:p>
      </dgm:t>
    </dgm:pt>
    <dgm:pt modelId="{CC0842FE-0A81-4D64-9769-9D3DEF818E37}" type="sibTrans" cxnId="{CF6A723E-9E55-4856-AFAB-CE704BDB0726}">
      <dgm:prSet/>
      <dgm:spPr/>
      <dgm:t>
        <a:bodyPr/>
        <a:lstStyle/>
        <a:p>
          <a:endParaRPr lang="pt-PT"/>
        </a:p>
      </dgm:t>
    </dgm:pt>
    <dgm:pt modelId="{4A0E6227-687D-4704-8CE5-3B3AC17ACA4D}">
      <dgm:prSet phldrT="[Texto]" phldr="1"/>
      <dgm:spPr/>
      <dgm:t>
        <a:bodyPr/>
        <a:lstStyle/>
        <a:p>
          <a:endParaRPr lang="pt-PT" dirty="0"/>
        </a:p>
      </dgm:t>
    </dgm:pt>
    <dgm:pt modelId="{E65EAF75-F65C-4077-AA1A-5C34DA8F8DB6}" type="parTrans" cxnId="{F8CA3BD6-DD97-40CC-A30E-2DF9446BD20D}">
      <dgm:prSet/>
      <dgm:spPr/>
      <dgm:t>
        <a:bodyPr/>
        <a:lstStyle/>
        <a:p>
          <a:endParaRPr lang="pt-PT"/>
        </a:p>
      </dgm:t>
    </dgm:pt>
    <dgm:pt modelId="{76E3AAB8-E517-4D00-A48F-055A5FAA6AC6}" type="sibTrans" cxnId="{F8CA3BD6-DD97-40CC-A30E-2DF9446BD20D}">
      <dgm:prSet/>
      <dgm:spPr/>
      <dgm:t>
        <a:bodyPr/>
        <a:lstStyle/>
        <a:p>
          <a:endParaRPr lang="pt-PT"/>
        </a:p>
      </dgm:t>
    </dgm:pt>
    <dgm:pt modelId="{53946431-8743-4628-9F97-935747DCDA6E}">
      <dgm:prSet phldrT="[Texto]" phldr="1"/>
      <dgm:spPr/>
      <dgm:t>
        <a:bodyPr/>
        <a:lstStyle/>
        <a:p>
          <a:endParaRPr lang="pt-PT"/>
        </a:p>
      </dgm:t>
    </dgm:pt>
    <dgm:pt modelId="{BEA477A8-5FE2-4F6A-87D8-8E5F5D58F712}" type="parTrans" cxnId="{9F01B119-1913-46AE-81F8-B3076F361E3B}">
      <dgm:prSet/>
      <dgm:spPr/>
      <dgm:t>
        <a:bodyPr/>
        <a:lstStyle/>
        <a:p>
          <a:endParaRPr lang="pt-PT"/>
        </a:p>
      </dgm:t>
    </dgm:pt>
    <dgm:pt modelId="{07593CFD-B8D2-44B0-BFBA-14B764088B85}" type="sibTrans" cxnId="{9F01B119-1913-46AE-81F8-B3076F361E3B}">
      <dgm:prSet/>
      <dgm:spPr/>
      <dgm:t>
        <a:bodyPr/>
        <a:lstStyle/>
        <a:p>
          <a:endParaRPr lang="pt-PT"/>
        </a:p>
      </dgm:t>
    </dgm:pt>
    <dgm:pt modelId="{48A15AE4-455B-4A9A-96AB-3F3A7D6E7A3F}">
      <dgm:prSet phldrT="[Texto]"/>
      <dgm:spPr/>
      <dgm:t>
        <a:bodyPr/>
        <a:lstStyle/>
        <a:p>
          <a:r>
            <a:rPr lang="pt-PT" dirty="0"/>
            <a:t>Técnicos</a:t>
          </a:r>
        </a:p>
      </dgm:t>
    </dgm:pt>
    <dgm:pt modelId="{28C0256A-B9D7-4735-AAC8-FAC4DA243498}" type="parTrans" cxnId="{382538C4-DF7E-4E2F-BDE1-78A5F5551C0C}">
      <dgm:prSet/>
      <dgm:spPr/>
      <dgm:t>
        <a:bodyPr/>
        <a:lstStyle/>
        <a:p>
          <a:endParaRPr lang="pt-PT"/>
        </a:p>
      </dgm:t>
    </dgm:pt>
    <dgm:pt modelId="{306C6585-9243-4FB8-8158-BC801415FC08}" type="sibTrans" cxnId="{382538C4-DF7E-4E2F-BDE1-78A5F5551C0C}">
      <dgm:prSet/>
      <dgm:spPr/>
      <dgm:t>
        <a:bodyPr/>
        <a:lstStyle/>
        <a:p>
          <a:endParaRPr lang="pt-PT"/>
        </a:p>
      </dgm:t>
    </dgm:pt>
    <dgm:pt modelId="{15AD3EC1-57FD-4733-BD3C-DDECCEFCC8F0}">
      <dgm:prSet phldrT="[Texto]" phldr="1"/>
      <dgm:spPr/>
      <dgm:t>
        <a:bodyPr/>
        <a:lstStyle/>
        <a:p>
          <a:endParaRPr lang="pt-PT"/>
        </a:p>
      </dgm:t>
    </dgm:pt>
    <dgm:pt modelId="{3DAC8BD9-D5A8-40B7-BB1D-374DF26F96C5}" type="parTrans" cxnId="{09B65B76-FCAC-4ED4-B9D9-61216B42213F}">
      <dgm:prSet/>
      <dgm:spPr/>
      <dgm:t>
        <a:bodyPr/>
        <a:lstStyle/>
        <a:p>
          <a:endParaRPr lang="pt-PT"/>
        </a:p>
      </dgm:t>
    </dgm:pt>
    <dgm:pt modelId="{3EC243D3-F318-499F-B6DA-F6DD3482A3FF}" type="sibTrans" cxnId="{09B65B76-FCAC-4ED4-B9D9-61216B42213F}">
      <dgm:prSet/>
      <dgm:spPr/>
      <dgm:t>
        <a:bodyPr/>
        <a:lstStyle/>
        <a:p>
          <a:endParaRPr lang="pt-PT"/>
        </a:p>
      </dgm:t>
    </dgm:pt>
    <dgm:pt modelId="{97E9ABB1-E0B5-4755-8999-3E1AEFAD0BA2}">
      <dgm:prSet phldrT="[Texto]" phldr="1"/>
      <dgm:spPr/>
      <dgm:t>
        <a:bodyPr/>
        <a:lstStyle/>
        <a:p>
          <a:endParaRPr lang="pt-PT"/>
        </a:p>
      </dgm:t>
    </dgm:pt>
    <dgm:pt modelId="{74EF55EB-9E98-476A-9F1F-80318694D8BB}" type="parTrans" cxnId="{130903FF-17F2-4B75-867E-2646695A3118}">
      <dgm:prSet/>
      <dgm:spPr/>
      <dgm:t>
        <a:bodyPr/>
        <a:lstStyle/>
        <a:p>
          <a:endParaRPr lang="pt-PT"/>
        </a:p>
      </dgm:t>
    </dgm:pt>
    <dgm:pt modelId="{72EDA632-F649-42E3-99E3-0773A38E22E3}" type="sibTrans" cxnId="{130903FF-17F2-4B75-867E-2646695A3118}">
      <dgm:prSet/>
      <dgm:spPr/>
      <dgm:t>
        <a:bodyPr/>
        <a:lstStyle/>
        <a:p>
          <a:endParaRPr lang="pt-PT"/>
        </a:p>
      </dgm:t>
    </dgm:pt>
    <dgm:pt modelId="{10B3F102-42C0-4EED-B816-E49BF1109D42}">
      <dgm:prSet/>
      <dgm:spPr/>
      <dgm:t>
        <a:bodyPr/>
        <a:lstStyle/>
        <a:p>
          <a:r>
            <a:rPr lang="pt-PT" dirty="0"/>
            <a:t>Famílias</a:t>
          </a:r>
        </a:p>
      </dgm:t>
    </dgm:pt>
    <dgm:pt modelId="{2CD3A005-3A13-4C18-9A14-283839604FD0}" type="parTrans" cxnId="{A6F67E04-72DD-4EBD-8409-5F994C38E9EA}">
      <dgm:prSet/>
      <dgm:spPr/>
      <dgm:t>
        <a:bodyPr/>
        <a:lstStyle/>
        <a:p>
          <a:endParaRPr lang="pt-PT"/>
        </a:p>
      </dgm:t>
    </dgm:pt>
    <dgm:pt modelId="{50002BDB-BC80-482A-9963-F045521B57F4}" type="sibTrans" cxnId="{A6F67E04-72DD-4EBD-8409-5F994C38E9EA}">
      <dgm:prSet/>
      <dgm:spPr/>
      <dgm:t>
        <a:bodyPr/>
        <a:lstStyle/>
        <a:p>
          <a:endParaRPr lang="pt-PT"/>
        </a:p>
      </dgm:t>
    </dgm:pt>
    <dgm:pt modelId="{B7CEE6F6-1FCB-4040-931B-9513B8538013}" type="pres">
      <dgm:prSet presAssocID="{99AA4FA3-79BA-43E3-B383-4A5DE272ADC2}" presName="Name0" presStyleCnt="0">
        <dgm:presLayoutVars>
          <dgm:dir/>
          <dgm:animLvl val="lvl"/>
          <dgm:resizeHandles/>
        </dgm:presLayoutVars>
      </dgm:prSet>
      <dgm:spPr/>
    </dgm:pt>
    <dgm:pt modelId="{86BE7DF8-7A93-402E-B024-99E2375F3DF7}" type="pres">
      <dgm:prSet presAssocID="{10B3F102-42C0-4EED-B816-E49BF1109D42}" presName="linNode" presStyleCnt="0"/>
      <dgm:spPr/>
    </dgm:pt>
    <dgm:pt modelId="{343A3FFB-855D-48DF-9925-BB248246D737}" type="pres">
      <dgm:prSet presAssocID="{10B3F102-42C0-4EED-B816-E49BF1109D42}" presName="parentShp" presStyleLbl="node1" presStyleIdx="0" presStyleCnt="3">
        <dgm:presLayoutVars>
          <dgm:bulletEnabled val="1"/>
        </dgm:presLayoutVars>
      </dgm:prSet>
      <dgm:spPr/>
    </dgm:pt>
    <dgm:pt modelId="{A525C1A1-3A70-4ABF-B087-2A284AE21B29}" type="pres">
      <dgm:prSet presAssocID="{10B3F102-42C0-4EED-B816-E49BF1109D42}" presName="childShp" presStyleLbl="bgAccFollowNode1" presStyleIdx="0" presStyleCnt="3">
        <dgm:presLayoutVars>
          <dgm:bulletEnabled val="1"/>
        </dgm:presLayoutVars>
      </dgm:prSet>
      <dgm:spPr/>
    </dgm:pt>
    <dgm:pt modelId="{67FB95DE-CCDB-4C2C-94A9-AA8468A71588}" type="pres">
      <dgm:prSet presAssocID="{50002BDB-BC80-482A-9963-F045521B57F4}" presName="spacing" presStyleCnt="0"/>
      <dgm:spPr/>
    </dgm:pt>
    <dgm:pt modelId="{18C80318-27AE-43A0-8122-89A5C8DDDDB6}" type="pres">
      <dgm:prSet presAssocID="{66C76051-580A-4C1B-89DF-ACD29C779FA3}" presName="linNode" presStyleCnt="0"/>
      <dgm:spPr/>
    </dgm:pt>
    <dgm:pt modelId="{D996032D-BEE5-4931-AA93-303D8D81BC20}" type="pres">
      <dgm:prSet presAssocID="{66C76051-580A-4C1B-89DF-ACD29C779FA3}" presName="parentShp" presStyleLbl="node1" presStyleIdx="1" presStyleCnt="3">
        <dgm:presLayoutVars>
          <dgm:bulletEnabled val="1"/>
        </dgm:presLayoutVars>
      </dgm:prSet>
      <dgm:spPr/>
    </dgm:pt>
    <dgm:pt modelId="{005BE4AB-2662-4B77-86C0-A1E440AB17AF}" type="pres">
      <dgm:prSet presAssocID="{66C76051-580A-4C1B-89DF-ACD29C779FA3}" presName="childShp" presStyleLbl="bgAccFollowNode1" presStyleIdx="1" presStyleCnt="3">
        <dgm:presLayoutVars>
          <dgm:bulletEnabled val="1"/>
        </dgm:presLayoutVars>
      </dgm:prSet>
      <dgm:spPr/>
    </dgm:pt>
    <dgm:pt modelId="{05DDFA9F-9377-4E95-8AA8-AC7428CC77D6}" type="pres">
      <dgm:prSet presAssocID="{CC0842FE-0A81-4D64-9769-9D3DEF818E37}" presName="spacing" presStyleCnt="0"/>
      <dgm:spPr/>
    </dgm:pt>
    <dgm:pt modelId="{C9C3A65D-9024-41EB-ADD8-B0E5C078E1DE}" type="pres">
      <dgm:prSet presAssocID="{48A15AE4-455B-4A9A-96AB-3F3A7D6E7A3F}" presName="linNode" presStyleCnt="0"/>
      <dgm:spPr/>
    </dgm:pt>
    <dgm:pt modelId="{5632CBE9-3A1C-4986-A787-B0C69E1013B4}" type="pres">
      <dgm:prSet presAssocID="{48A15AE4-455B-4A9A-96AB-3F3A7D6E7A3F}" presName="parentShp" presStyleLbl="node1" presStyleIdx="2" presStyleCnt="3">
        <dgm:presLayoutVars>
          <dgm:bulletEnabled val="1"/>
        </dgm:presLayoutVars>
      </dgm:prSet>
      <dgm:spPr/>
    </dgm:pt>
    <dgm:pt modelId="{8F11A6E2-911D-411A-9B90-814351559915}" type="pres">
      <dgm:prSet presAssocID="{48A15AE4-455B-4A9A-96AB-3F3A7D6E7A3F}" presName="childShp" presStyleLbl="bgAccFollowNode1" presStyleIdx="2" presStyleCnt="3">
        <dgm:presLayoutVars>
          <dgm:bulletEnabled val="1"/>
        </dgm:presLayoutVars>
      </dgm:prSet>
      <dgm:spPr/>
    </dgm:pt>
  </dgm:ptLst>
  <dgm:cxnLst>
    <dgm:cxn modelId="{78396DB0-4A49-4B12-855C-A7CD130CCAC3}" type="presOf" srcId="{97E9ABB1-E0B5-4755-8999-3E1AEFAD0BA2}" destId="{8F11A6E2-911D-411A-9B90-814351559915}" srcOrd="0" destOrd="1" presId="urn:microsoft.com/office/officeart/2005/8/layout/vList6"/>
    <dgm:cxn modelId="{130903FF-17F2-4B75-867E-2646695A3118}" srcId="{48A15AE4-455B-4A9A-96AB-3F3A7D6E7A3F}" destId="{97E9ABB1-E0B5-4755-8999-3E1AEFAD0BA2}" srcOrd="1" destOrd="0" parTransId="{74EF55EB-9E98-476A-9F1F-80318694D8BB}" sibTransId="{72EDA632-F649-42E3-99E3-0773A38E22E3}"/>
    <dgm:cxn modelId="{6EFA849A-35E2-4CB6-8BEA-55F2BE56400F}" type="presOf" srcId="{53946431-8743-4628-9F97-935747DCDA6E}" destId="{005BE4AB-2662-4B77-86C0-A1E440AB17AF}" srcOrd="0" destOrd="1" presId="urn:microsoft.com/office/officeart/2005/8/layout/vList6"/>
    <dgm:cxn modelId="{A6F67E04-72DD-4EBD-8409-5F994C38E9EA}" srcId="{99AA4FA3-79BA-43E3-B383-4A5DE272ADC2}" destId="{10B3F102-42C0-4EED-B816-E49BF1109D42}" srcOrd="0" destOrd="0" parTransId="{2CD3A005-3A13-4C18-9A14-283839604FD0}" sibTransId="{50002BDB-BC80-482A-9963-F045521B57F4}"/>
    <dgm:cxn modelId="{79FC40E4-E6EE-40AF-A00F-AB29CCD697AB}" type="presOf" srcId="{4A0E6227-687D-4704-8CE5-3B3AC17ACA4D}" destId="{005BE4AB-2662-4B77-86C0-A1E440AB17AF}" srcOrd="0" destOrd="0" presId="urn:microsoft.com/office/officeart/2005/8/layout/vList6"/>
    <dgm:cxn modelId="{38D50254-A25D-40D0-9978-5C59B2E0BD8D}" type="presOf" srcId="{10B3F102-42C0-4EED-B816-E49BF1109D42}" destId="{343A3FFB-855D-48DF-9925-BB248246D737}" srcOrd="0" destOrd="0" presId="urn:microsoft.com/office/officeart/2005/8/layout/vList6"/>
    <dgm:cxn modelId="{0A9487F3-4C00-4BAB-9471-94C6D633FDFC}" type="presOf" srcId="{15AD3EC1-57FD-4733-BD3C-DDECCEFCC8F0}" destId="{8F11A6E2-911D-411A-9B90-814351559915}" srcOrd="0" destOrd="0" presId="urn:microsoft.com/office/officeart/2005/8/layout/vList6"/>
    <dgm:cxn modelId="{BE457C59-AF23-4D76-A261-884A32ADBC2C}" type="presOf" srcId="{48A15AE4-455B-4A9A-96AB-3F3A7D6E7A3F}" destId="{5632CBE9-3A1C-4986-A787-B0C69E1013B4}" srcOrd="0" destOrd="0" presId="urn:microsoft.com/office/officeart/2005/8/layout/vList6"/>
    <dgm:cxn modelId="{CF6A723E-9E55-4856-AFAB-CE704BDB0726}" srcId="{99AA4FA3-79BA-43E3-B383-4A5DE272ADC2}" destId="{66C76051-580A-4C1B-89DF-ACD29C779FA3}" srcOrd="1" destOrd="0" parTransId="{58DD3D35-2B67-4AAE-A89E-8926008AFED9}" sibTransId="{CC0842FE-0A81-4D64-9769-9D3DEF818E37}"/>
    <dgm:cxn modelId="{B57B80D0-C363-4AC0-B239-C9ABF372C9B9}" type="presOf" srcId="{99AA4FA3-79BA-43E3-B383-4A5DE272ADC2}" destId="{B7CEE6F6-1FCB-4040-931B-9513B8538013}" srcOrd="0" destOrd="0" presId="urn:microsoft.com/office/officeart/2005/8/layout/vList6"/>
    <dgm:cxn modelId="{09B65B76-FCAC-4ED4-B9D9-61216B42213F}" srcId="{48A15AE4-455B-4A9A-96AB-3F3A7D6E7A3F}" destId="{15AD3EC1-57FD-4733-BD3C-DDECCEFCC8F0}" srcOrd="0" destOrd="0" parTransId="{3DAC8BD9-D5A8-40B7-BB1D-374DF26F96C5}" sibTransId="{3EC243D3-F318-499F-B6DA-F6DD3482A3FF}"/>
    <dgm:cxn modelId="{9F01B119-1913-46AE-81F8-B3076F361E3B}" srcId="{66C76051-580A-4C1B-89DF-ACD29C779FA3}" destId="{53946431-8743-4628-9F97-935747DCDA6E}" srcOrd="1" destOrd="0" parTransId="{BEA477A8-5FE2-4F6A-87D8-8E5F5D58F712}" sibTransId="{07593CFD-B8D2-44B0-BFBA-14B764088B85}"/>
    <dgm:cxn modelId="{F8CA3BD6-DD97-40CC-A30E-2DF9446BD20D}" srcId="{66C76051-580A-4C1B-89DF-ACD29C779FA3}" destId="{4A0E6227-687D-4704-8CE5-3B3AC17ACA4D}" srcOrd="0" destOrd="0" parTransId="{E65EAF75-F65C-4077-AA1A-5C34DA8F8DB6}" sibTransId="{76E3AAB8-E517-4D00-A48F-055A5FAA6AC6}"/>
    <dgm:cxn modelId="{4D3F4419-F3E3-4754-88D6-AEBE62892758}" type="presOf" srcId="{66C76051-580A-4C1B-89DF-ACD29C779FA3}" destId="{D996032D-BEE5-4931-AA93-303D8D81BC20}" srcOrd="0" destOrd="0" presId="urn:microsoft.com/office/officeart/2005/8/layout/vList6"/>
    <dgm:cxn modelId="{382538C4-DF7E-4E2F-BDE1-78A5F5551C0C}" srcId="{99AA4FA3-79BA-43E3-B383-4A5DE272ADC2}" destId="{48A15AE4-455B-4A9A-96AB-3F3A7D6E7A3F}" srcOrd="2" destOrd="0" parTransId="{28C0256A-B9D7-4735-AAC8-FAC4DA243498}" sibTransId="{306C6585-9243-4FB8-8158-BC801415FC08}"/>
    <dgm:cxn modelId="{0AEBA978-1D0D-410F-BE2E-DD6A3A59C1C3}" type="presParOf" srcId="{B7CEE6F6-1FCB-4040-931B-9513B8538013}" destId="{86BE7DF8-7A93-402E-B024-99E2375F3DF7}" srcOrd="0" destOrd="0" presId="urn:microsoft.com/office/officeart/2005/8/layout/vList6"/>
    <dgm:cxn modelId="{145BBB1B-1F16-4E21-AC60-18C6184A6C5F}" type="presParOf" srcId="{86BE7DF8-7A93-402E-B024-99E2375F3DF7}" destId="{343A3FFB-855D-48DF-9925-BB248246D737}" srcOrd="0" destOrd="0" presId="urn:microsoft.com/office/officeart/2005/8/layout/vList6"/>
    <dgm:cxn modelId="{03039592-8382-4AE3-95B1-52A7A2E76C21}" type="presParOf" srcId="{86BE7DF8-7A93-402E-B024-99E2375F3DF7}" destId="{A525C1A1-3A70-4ABF-B087-2A284AE21B29}" srcOrd="1" destOrd="0" presId="urn:microsoft.com/office/officeart/2005/8/layout/vList6"/>
    <dgm:cxn modelId="{F5465464-D889-47D8-BA17-63836401B9DF}" type="presParOf" srcId="{B7CEE6F6-1FCB-4040-931B-9513B8538013}" destId="{67FB95DE-CCDB-4C2C-94A9-AA8468A71588}" srcOrd="1" destOrd="0" presId="urn:microsoft.com/office/officeart/2005/8/layout/vList6"/>
    <dgm:cxn modelId="{CB101C74-3E55-4193-8709-1246FA7DE8EE}" type="presParOf" srcId="{B7CEE6F6-1FCB-4040-931B-9513B8538013}" destId="{18C80318-27AE-43A0-8122-89A5C8DDDDB6}" srcOrd="2" destOrd="0" presId="urn:microsoft.com/office/officeart/2005/8/layout/vList6"/>
    <dgm:cxn modelId="{DC9F5C3D-0DBE-4CEF-B537-16570D6FA892}" type="presParOf" srcId="{18C80318-27AE-43A0-8122-89A5C8DDDDB6}" destId="{D996032D-BEE5-4931-AA93-303D8D81BC20}" srcOrd="0" destOrd="0" presId="urn:microsoft.com/office/officeart/2005/8/layout/vList6"/>
    <dgm:cxn modelId="{B0D21315-E897-4513-9644-CCB20856CB67}" type="presParOf" srcId="{18C80318-27AE-43A0-8122-89A5C8DDDDB6}" destId="{005BE4AB-2662-4B77-86C0-A1E440AB17AF}" srcOrd="1" destOrd="0" presId="urn:microsoft.com/office/officeart/2005/8/layout/vList6"/>
    <dgm:cxn modelId="{A5CDF600-C158-4279-89E5-94461AB9030F}" type="presParOf" srcId="{B7CEE6F6-1FCB-4040-931B-9513B8538013}" destId="{05DDFA9F-9377-4E95-8AA8-AC7428CC77D6}" srcOrd="3" destOrd="0" presId="urn:microsoft.com/office/officeart/2005/8/layout/vList6"/>
    <dgm:cxn modelId="{3F2B45E3-AEDC-49AB-BC4F-9C0FD1D85F63}" type="presParOf" srcId="{B7CEE6F6-1FCB-4040-931B-9513B8538013}" destId="{C9C3A65D-9024-41EB-ADD8-B0E5C078E1DE}" srcOrd="4" destOrd="0" presId="urn:microsoft.com/office/officeart/2005/8/layout/vList6"/>
    <dgm:cxn modelId="{CD8E8383-B22A-423A-B1F7-C3AEA8769B98}" type="presParOf" srcId="{C9C3A65D-9024-41EB-ADD8-B0E5C078E1DE}" destId="{5632CBE9-3A1C-4986-A787-B0C69E1013B4}" srcOrd="0" destOrd="0" presId="urn:microsoft.com/office/officeart/2005/8/layout/vList6"/>
    <dgm:cxn modelId="{E9430842-CE69-4560-AB98-84248F3A7CF0}" type="presParOf" srcId="{C9C3A65D-9024-41EB-ADD8-B0E5C078E1DE}" destId="{8F11A6E2-911D-411A-9B90-81435155991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9AA4FA3-79BA-43E3-B383-4A5DE272ADC2}" type="doc">
      <dgm:prSet loTypeId="urn:microsoft.com/office/officeart/2005/8/layout/vList6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pt-PT"/>
        </a:p>
      </dgm:t>
    </dgm:pt>
    <dgm:pt modelId="{66C76051-580A-4C1B-89DF-ACD29C779FA3}">
      <dgm:prSet phldrT="[Texto]"/>
      <dgm:spPr/>
      <dgm:t>
        <a:bodyPr/>
        <a:lstStyle/>
        <a:p>
          <a:r>
            <a:rPr lang="pt-PT" dirty="0"/>
            <a:t>Atletas</a:t>
          </a:r>
        </a:p>
      </dgm:t>
    </dgm:pt>
    <dgm:pt modelId="{58DD3D35-2B67-4AAE-A89E-8926008AFED9}" type="parTrans" cxnId="{CF6A723E-9E55-4856-AFAB-CE704BDB0726}">
      <dgm:prSet/>
      <dgm:spPr/>
      <dgm:t>
        <a:bodyPr/>
        <a:lstStyle/>
        <a:p>
          <a:endParaRPr lang="pt-PT"/>
        </a:p>
      </dgm:t>
    </dgm:pt>
    <dgm:pt modelId="{CC0842FE-0A81-4D64-9769-9D3DEF818E37}" type="sibTrans" cxnId="{CF6A723E-9E55-4856-AFAB-CE704BDB0726}">
      <dgm:prSet/>
      <dgm:spPr/>
      <dgm:t>
        <a:bodyPr/>
        <a:lstStyle/>
        <a:p>
          <a:endParaRPr lang="pt-PT"/>
        </a:p>
      </dgm:t>
    </dgm:pt>
    <dgm:pt modelId="{4A0E6227-687D-4704-8CE5-3B3AC17ACA4D}">
      <dgm:prSet phldrT="[Texto]" phldr="1"/>
      <dgm:spPr/>
      <dgm:t>
        <a:bodyPr/>
        <a:lstStyle/>
        <a:p>
          <a:endParaRPr lang="pt-PT" dirty="0"/>
        </a:p>
      </dgm:t>
    </dgm:pt>
    <dgm:pt modelId="{E65EAF75-F65C-4077-AA1A-5C34DA8F8DB6}" type="parTrans" cxnId="{F8CA3BD6-DD97-40CC-A30E-2DF9446BD20D}">
      <dgm:prSet/>
      <dgm:spPr/>
      <dgm:t>
        <a:bodyPr/>
        <a:lstStyle/>
        <a:p>
          <a:endParaRPr lang="pt-PT"/>
        </a:p>
      </dgm:t>
    </dgm:pt>
    <dgm:pt modelId="{76E3AAB8-E517-4D00-A48F-055A5FAA6AC6}" type="sibTrans" cxnId="{F8CA3BD6-DD97-40CC-A30E-2DF9446BD20D}">
      <dgm:prSet/>
      <dgm:spPr/>
      <dgm:t>
        <a:bodyPr/>
        <a:lstStyle/>
        <a:p>
          <a:endParaRPr lang="pt-PT"/>
        </a:p>
      </dgm:t>
    </dgm:pt>
    <dgm:pt modelId="{53946431-8743-4628-9F97-935747DCDA6E}">
      <dgm:prSet phldrT="[Texto]" phldr="1"/>
      <dgm:spPr/>
      <dgm:t>
        <a:bodyPr/>
        <a:lstStyle/>
        <a:p>
          <a:endParaRPr lang="pt-PT"/>
        </a:p>
      </dgm:t>
    </dgm:pt>
    <dgm:pt modelId="{BEA477A8-5FE2-4F6A-87D8-8E5F5D58F712}" type="parTrans" cxnId="{9F01B119-1913-46AE-81F8-B3076F361E3B}">
      <dgm:prSet/>
      <dgm:spPr/>
      <dgm:t>
        <a:bodyPr/>
        <a:lstStyle/>
        <a:p>
          <a:endParaRPr lang="pt-PT"/>
        </a:p>
      </dgm:t>
    </dgm:pt>
    <dgm:pt modelId="{07593CFD-B8D2-44B0-BFBA-14B764088B85}" type="sibTrans" cxnId="{9F01B119-1913-46AE-81F8-B3076F361E3B}">
      <dgm:prSet/>
      <dgm:spPr/>
      <dgm:t>
        <a:bodyPr/>
        <a:lstStyle/>
        <a:p>
          <a:endParaRPr lang="pt-PT"/>
        </a:p>
      </dgm:t>
    </dgm:pt>
    <dgm:pt modelId="{48A15AE4-455B-4A9A-96AB-3F3A7D6E7A3F}">
      <dgm:prSet phldrT="[Texto]"/>
      <dgm:spPr/>
      <dgm:t>
        <a:bodyPr/>
        <a:lstStyle/>
        <a:p>
          <a:r>
            <a:rPr lang="pt-PT" dirty="0"/>
            <a:t>Técnicos</a:t>
          </a:r>
        </a:p>
      </dgm:t>
    </dgm:pt>
    <dgm:pt modelId="{28C0256A-B9D7-4735-AAC8-FAC4DA243498}" type="parTrans" cxnId="{382538C4-DF7E-4E2F-BDE1-78A5F5551C0C}">
      <dgm:prSet/>
      <dgm:spPr/>
      <dgm:t>
        <a:bodyPr/>
        <a:lstStyle/>
        <a:p>
          <a:endParaRPr lang="pt-PT"/>
        </a:p>
      </dgm:t>
    </dgm:pt>
    <dgm:pt modelId="{306C6585-9243-4FB8-8158-BC801415FC08}" type="sibTrans" cxnId="{382538C4-DF7E-4E2F-BDE1-78A5F5551C0C}">
      <dgm:prSet/>
      <dgm:spPr/>
      <dgm:t>
        <a:bodyPr/>
        <a:lstStyle/>
        <a:p>
          <a:endParaRPr lang="pt-PT"/>
        </a:p>
      </dgm:t>
    </dgm:pt>
    <dgm:pt modelId="{15AD3EC1-57FD-4733-BD3C-DDECCEFCC8F0}">
      <dgm:prSet phldrT="[Texto]" phldr="1"/>
      <dgm:spPr/>
      <dgm:t>
        <a:bodyPr/>
        <a:lstStyle/>
        <a:p>
          <a:endParaRPr lang="pt-PT"/>
        </a:p>
      </dgm:t>
    </dgm:pt>
    <dgm:pt modelId="{3DAC8BD9-D5A8-40B7-BB1D-374DF26F96C5}" type="parTrans" cxnId="{09B65B76-FCAC-4ED4-B9D9-61216B42213F}">
      <dgm:prSet/>
      <dgm:spPr/>
      <dgm:t>
        <a:bodyPr/>
        <a:lstStyle/>
        <a:p>
          <a:endParaRPr lang="pt-PT"/>
        </a:p>
      </dgm:t>
    </dgm:pt>
    <dgm:pt modelId="{3EC243D3-F318-499F-B6DA-F6DD3482A3FF}" type="sibTrans" cxnId="{09B65B76-FCAC-4ED4-B9D9-61216B42213F}">
      <dgm:prSet/>
      <dgm:spPr/>
      <dgm:t>
        <a:bodyPr/>
        <a:lstStyle/>
        <a:p>
          <a:endParaRPr lang="pt-PT"/>
        </a:p>
      </dgm:t>
    </dgm:pt>
    <dgm:pt modelId="{97E9ABB1-E0B5-4755-8999-3E1AEFAD0BA2}">
      <dgm:prSet phldrT="[Texto]" phldr="1"/>
      <dgm:spPr/>
      <dgm:t>
        <a:bodyPr/>
        <a:lstStyle/>
        <a:p>
          <a:endParaRPr lang="pt-PT"/>
        </a:p>
      </dgm:t>
    </dgm:pt>
    <dgm:pt modelId="{74EF55EB-9E98-476A-9F1F-80318694D8BB}" type="parTrans" cxnId="{130903FF-17F2-4B75-867E-2646695A3118}">
      <dgm:prSet/>
      <dgm:spPr/>
      <dgm:t>
        <a:bodyPr/>
        <a:lstStyle/>
        <a:p>
          <a:endParaRPr lang="pt-PT"/>
        </a:p>
      </dgm:t>
    </dgm:pt>
    <dgm:pt modelId="{72EDA632-F649-42E3-99E3-0773A38E22E3}" type="sibTrans" cxnId="{130903FF-17F2-4B75-867E-2646695A3118}">
      <dgm:prSet/>
      <dgm:spPr/>
      <dgm:t>
        <a:bodyPr/>
        <a:lstStyle/>
        <a:p>
          <a:endParaRPr lang="pt-PT"/>
        </a:p>
      </dgm:t>
    </dgm:pt>
    <dgm:pt modelId="{10B3F102-42C0-4EED-B816-E49BF1109D42}">
      <dgm:prSet/>
      <dgm:spPr/>
      <dgm:t>
        <a:bodyPr/>
        <a:lstStyle/>
        <a:p>
          <a:r>
            <a:rPr lang="pt-PT" dirty="0"/>
            <a:t>Famílias</a:t>
          </a:r>
        </a:p>
      </dgm:t>
    </dgm:pt>
    <dgm:pt modelId="{2CD3A005-3A13-4C18-9A14-283839604FD0}" type="parTrans" cxnId="{A6F67E04-72DD-4EBD-8409-5F994C38E9EA}">
      <dgm:prSet/>
      <dgm:spPr/>
      <dgm:t>
        <a:bodyPr/>
        <a:lstStyle/>
        <a:p>
          <a:endParaRPr lang="pt-PT"/>
        </a:p>
      </dgm:t>
    </dgm:pt>
    <dgm:pt modelId="{50002BDB-BC80-482A-9963-F045521B57F4}" type="sibTrans" cxnId="{A6F67E04-72DD-4EBD-8409-5F994C38E9EA}">
      <dgm:prSet/>
      <dgm:spPr/>
      <dgm:t>
        <a:bodyPr/>
        <a:lstStyle/>
        <a:p>
          <a:endParaRPr lang="pt-PT"/>
        </a:p>
      </dgm:t>
    </dgm:pt>
    <dgm:pt modelId="{B7CEE6F6-1FCB-4040-931B-9513B8538013}" type="pres">
      <dgm:prSet presAssocID="{99AA4FA3-79BA-43E3-B383-4A5DE272ADC2}" presName="Name0" presStyleCnt="0">
        <dgm:presLayoutVars>
          <dgm:dir/>
          <dgm:animLvl val="lvl"/>
          <dgm:resizeHandles/>
        </dgm:presLayoutVars>
      </dgm:prSet>
      <dgm:spPr/>
    </dgm:pt>
    <dgm:pt modelId="{86BE7DF8-7A93-402E-B024-99E2375F3DF7}" type="pres">
      <dgm:prSet presAssocID="{10B3F102-42C0-4EED-B816-E49BF1109D42}" presName="linNode" presStyleCnt="0"/>
      <dgm:spPr/>
    </dgm:pt>
    <dgm:pt modelId="{343A3FFB-855D-48DF-9925-BB248246D737}" type="pres">
      <dgm:prSet presAssocID="{10B3F102-42C0-4EED-B816-E49BF1109D42}" presName="parentShp" presStyleLbl="node1" presStyleIdx="0" presStyleCnt="3">
        <dgm:presLayoutVars>
          <dgm:bulletEnabled val="1"/>
        </dgm:presLayoutVars>
      </dgm:prSet>
      <dgm:spPr/>
    </dgm:pt>
    <dgm:pt modelId="{A525C1A1-3A70-4ABF-B087-2A284AE21B29}" type="pres">
      <dgm:prSet presAssocID="{10B3F102-42C0-4EED-B816-E49BF1109D42}" presName="childShp" presStyleLbl="bgAccFollowNode1" presStyleIdx="0" presStyleCnt="3">
        <dgm:presLayoutVars>
          <dgm:bulletEnabled val="1"/>
        </dgm:presLayoutVars>
      </dgm:prSet>
      <dgm:spPr/>
    </dgm:pt>
    <dgm:pt modelId="{67FB95DE-CCDB-4C2C-94A9-AA8468A71588}" type="pres">
      <dgm:prSet presAssocID="{50002BDB-BC80-482A-9963-F045521B57F4}" presName="spacing" presStyleCnt="0"/>
      <dgm:spPr/>
    </dgm:pt>
    <dgm:pt modelId="{18C80318-27AE-43A0-8122-89A5C8DDDDB6}" type="pres">
      <dgm:prSet presAssocID="{66C76051-580A-4C1B-89DF-ACD29C779FA3}" presName="linNode" presStyleCnt="0"/>
      <dgm:spPr/>
    </dgm:pt>
    <dgm:pt modelId="{D996032D-BEE5-4931-AA93-303D8D81BC20}" type="pres">
      <dgm:prSet presAssocID="{66C76051-580A-4C1B-89DF-ACD29C779FA3}" presName="parentShp" presStyleLbl="node1" presStyleIdx="1" presStyleCnt="3">
        <dgm:presLayoutVars>
          <dgm:bulletEnabled val="1"/>
        </dgm:presLayoutVars>
      </dgm:prSet>
      <dgm:spPr/>
    </dgm:pt>
    <dgm:pt modelId="{005BE4AB-2662-4B77-86C0-A1E440AB17AF}" type="pres">
      <dgm:prSet presAssocID="{66C76051-580A-4C1B-89DF-ACD29C779FA3}" presName="childShp" presStyleLbl="bgAccFollowNode1" presStyleIdx="1" presStyleCnt="3">
        <dgm:presLayoutVars>
          <dgm:bulletEnabled val="1"/>
        </dgm:presLayoutVars>
      </dgm:prSet>
      <dgm:spPr/>
    </dgm:pt>
    <dgm:pt modelId="{05DDFA9F-9377-4E95-8AA8-AC7428CC77D6}" type="pres">
      <dgm:prSet presAssocID="{CC0842FE-0A81-4D64-9769-9D3DEF818E37}" presName="spacing" presStyleCnt="0"/>
      <dgm:spPr/>
    </dgm:pt>
    <dgm:pt modelId="{C9C3A65D-9024-41EB-ADD8-B0E5C078E1DE}" type="pres">
      <dgm:prSet presAssocID="{48A15AE4-455B-4A9A-96AB-3F3A7D6E7A3F}" presName="linNode" presStyleCnt="0"/>
      <dgm:spPr/>
    </dgm:pt>
    <dgm:pt modelId="{5632CBE9-3A1C-4986-A787-B0C69E1013B4}" type="pres">
      <dgm:prSet presAssocID="{48A15AE4-455B-4A9A-96AB-3F3A7D6E7A3F}" presName="parentShp" presStyleLbl="node1" presStyleIdx="2" presStyleCnt="3">
        <dgm:presLayoutVars>
          <dgm:bulletEnabled val="1"/>
        </dgm:presLayoutVars>
      </dgm:prSet>
      <dgm:spPr/>
    </dgm:pt>
    <dgm:pt modelId="{8F11A6E2-911D-411A-9B90-814351559915}" type="pres">
      <dgm:prSet presAssocID="{48A15AE4-455B-4A9A-96AB-3F3A7D6E7A3F}" presName="childShp" presStyleLbl="bgAccFollowNode1" presStyleIdx="2" presStyleCnt="3">
        <dgm:presLayoutVars>
          <dgm:bulletEnabled val="1"/>
        </dgm:presLayoutVars>
      </dgm:prSet>
      <dgm:spPr/>
    </dgm:pt>
  </dgm:ptLst>
  <dgm:cxnLst>
    <dgm:cxn modelId="{78396DB0-4A49-4B12-855C-A7CD130CCAC3}" type="presOf" srcId="{97E9ABB1-E0B5-4755-8999-3E1AEFAD0BA2}" destId="{8F11A6E2-911D-411A-9B90-814351559915}" srcOrd="0" destOrd="1" presId="urn:microsoft.com/office/officeart/2005/8/layout/vList6"/>
    <dgm:cxn modelId="{130903FF-17F2-4B75-867E-2646695A3118}" srcId="{48A15AE4-455B-4A9A-96AB-3F3A7D6E7A3F}" destId="{97E9ABB1-E0B5-4755-8999-3E1AEFAD0BA2}" srcOrd="1" destOrd="0" parTransId="{74EF55EB-9E98-476A-9F1F-80318694D8BB}" sibTransId="{72EDA632-F649-42E3-99E3-0773A38E22E3}"/>
    <dgm:cxn modelId="{6EFA849A-35E2-4CB6-8BEA-55F2BE56400F}" type="presOf" srcId="{53946431-8743-4628-9F97-935747DCDA6E}" destId="{005BE4AB-2662-4B77-86C0-A1E440AB17AF}" srcOrd="0" destOrd="1" presId="urn:microsoft.com/office/officeart/2005/8/layout/vList6"/>
    <dgm:cxn modelId="{A6F67E04-72DD-4EBD-8409-5F994C38E9EA}" srcId="{99AA4FA3-79BA-43E3-B383-4A5DE272ADC2}" destId="{10B3F102-42C0-4EED-B816-E49BF1109D42}" srcOrd="0" destOrd="0" parTransId="{2CD3A005-3A13-4C18-9A14-283839604FD0}" sibTransId="{50002BDB-BC80-482A-9963-F045521B57F4}"/>
    <dgm:cxn modelId="{79FC40E4-E6EE-40AF-A00F-AB29CCD697AB}" type="presOf" srcId="{4A0E6227-687D-4704-8CE5-3B3AC17ACA4D}" destId="{005BE4AB-2662-4B77-86C0-A1E440AB17AF}" srcOrd="0" destOrd="0" presId="urn:microsoft.com/office/officeart/2005/8/layout/vList6"/>
    <dgm:cxn modelId="{38D50254-A25D-40D0-9978-5C59B2E0BD8D}" type="presOf" srcId="{10B3F102-42C0-4EED-B816-E49BF1109D42}" destId="{343A3FFB-855D-48DF-9925-BB248246D737}" srcOrd="0" destOrd="0" presId="urn:microsoft.com/office/officeart/2005/8/layout/vList6"/>
    <dgm:cxn modelId="{0A9487F3-4C00-4BAB-9471-94C6D633FDFC}" type="presOf" srcId="{15AD3EC1-57FD-4733-BD3C-DDECCEFCC8F0}" destId="{8F11A6E2-911D-411A-9B90-814351559915}" srcOrd="0" destOrd="0" presId="urn:microsoft.com/office/officeart/2005/8/layout/vList6"/>
    <dgm:cxn modelId="{BE457C59-AF23-4D76-A261-884A32ADBC2C}" type="presOf" srcId="{48A15AE4-455B-4A9A-96AB-3F3A7D6E7A3F}" destId="{5632CBE9-3A1C-4986-A787-B0C69E1013B4}" srcOrd="0" destOrd="0" presId="urn:microsoft.com/office/officeart/2005/8/layout/vList6"/>
    <dgm:cxn modelId="{CF6A723E-9E55-4856-AFAB-CE704BDB0726}" srcId="{99AA4FA3-79BA-43E3-B383-4A5DE272ADC2}" destId="{66C76051-580A-4C1B-89DF-ACD29C779FA3}" srcOrd="1" destOrd="0" parTransId="{58DD3D35-2B67-4AAE-A89E-8926008AFED9}" sibTransId="{CC0842FE-0A81-4D64-9769-9D3DEF818E37}"/>
    <dgm:cxn modelId="{B57B80D0-C363-4AC0-B239-C9ABF372C9B9}" type="presOf" srcId="{99AA4FA3-79BA-43E3-B383-4A5DE272ADC2}" destId="{B7CEE6F6-1FCB-4040-931B-9513B8538013}" srcOrd="0" destOrd="0" presId="urn:microsoft.com/office/officeart/2005/8/layout/vList6"/>
    <dgm:cxn modelId="{09B65B76-FCAC-4ED4-B9D9-61216B42213F}" srcId="{48A15AE4-455B-4A9A-96AB-3F3A7D6E7A3F}" destId="{15AD3EC1-57FD-4733-BD3C-DDECCEFCC8F0}" srcOrd="0" destOrd="0" parTransId="{3DAC8BD9-D5A8-40B7-BB1D-374DF26F96C5}" sibTransId="{3EC243D3-F318-499F-B6DA-F6DD3482A3FF}"/>
    <dgm:cxn modelId="{9F01B119-1913-46AE-81F8-B3076F361E3B}" srcId="{66C76051-580A-4C1B-89DF-ACD29C779FA3}" destId="{53946431-8743-4628-9F97-935747DCDA6E}" srcOrd="1" destOrd="0" parTransId="{BEA477A8-5FE2-4F6A-87D8-8E5F5D58F712}" sibTransId="{07593CFD-B8D2-44B0-BFBA-14B764088B85}"/>
    <dgm:cxn modelId="{F8CA3BD6-DD97-40CC-A30E-2DF9446BD20D}" srcId="{66C76051-580A-4C1B-89DF-ACD29C779FA3}" destId="{4A0E6227-687D-4704-8CE5-3B3AC17ACA4D}" srcOrd="0" destOrd="0" parTransId="{E65EAF75-F65C-4077-AA1A-5C34DA8F8DB6}" sibTransId="{76E3AAB8-E517-4D00-A48F-055A5FAA6AC6}"/>
    <dgm:cxn modelId="{4D3F4419-F3E3-4754-88D6-AEBE62892758}" type="presOf" srcId="{66C76051-580A-4C1B-89DF-ACD29C779FA3}" destId="{D996032D-BEE5-4931-AA93-303D8D81BC20}" srcOrd="0" destOrd="0" presId="urn:microsoft.com/office/officeart/2005/8/layout/vList6"/>
    <dgm:cxn modelId="{382538C4-DF7E-4E2F-BDE1-78A5F5551C0C}" srcId="{99AA4FA3-79BA-43E3-B383-4A5DE272ADC2}" destId="{48A15AE4-455B-4A9A-96AB-3F3A7D6E7A3F}" srcOrd="2" destOrd="0" parTransId="{28C0256A-B9D7-4735-AAC8-FAC4DA243498}" sibTransId="{306C6585-9243-4FB8-8158-BC801415FC08}"/>
    <dgm:cxn modelId="{0AEBA978-1D0D-410F-BE2E-DD6A3A59C1C3}" type="presParOf" srcId="{B7CEE6F6-1FCB-4040-931B-9513B8538013}" destId="{86BE7DF8-7A93-402E-B024-99E2375F3DF7}" srcOrd="0" destOrd="0" presId="urn:microsoft.com/office/officeart/2005/8/layout/vList6"/>
    <dgm:cxn modelId="{145BBB1B-1F16-4E21-AC60-18C6184A6C5F}" type="presParOf" srcId="{86BE7DF8-7A93-402E-B024-99E2375F3DF7}" destId="{343A3FFB-855D-48DF-9925-BB248246D737}" srcOrd="0" destOrd="0" presId="urn:microsoft.com/office/officeart/2005/8/layout/vList6"/>
    <dgm:cxn modelId="{03039592-8382-4AE3-95B1-52A7A2E76C21}" type="presParOf" srcId="{86BE7DF8-7A93-402E-B024-99E2375F3DF7}" destId="{A525C1A1-3A70-4ABF-B087-2A284AE21B29}" srcOrd="1" destOrd="0" presId="urn:microsoft.com/office/officeart/2005/8/layout/vList6"/>
    <dgm:cxn modelId="{F5465464-D889-47D8-BA17-63836401B9DF}" type="presParOf" srcId="{B7CEE6F6-1FCB-4040-931B-9513B8538013}" destId="{67FB95DE-CCDB-4C2C-94A9-AA8468A71588}" srcOrd="1" destOrd="0" presId="urn:microsoft.com/office/officeart/2005/8/layout/vList6"/>
    <dgm:cxn modelId="{CB101C74-3E55-4193-8709-1246FA7DE8EE}" type="presParOf" srcId="{B7CEE6F6-1FCB-4040-931B-9513B8538013}" destId="{18C80318-27AE-43A0-8122-89A5C8DDDDB6}" srcOrd="2" destOrd="0" presId="urn:microsoft.com/office/officeart/2005/8/layout/vList6"/>
    <dgm:cxn modelId="{DC9F5C3D-0DBE-4CEF-B537-16570D6FA892}" type="presParOf" srcId="{18C80318-27AE-43A0-8122-89A5C8DDDDB6}" destId="{D996032D-BEE5-4931-AA93-303D8D81BC20}" srcOrd="0" destOrd="0" presId="urn:microsoft.com/office/officeart/2005/8/layout/vList6"/>
    <dgm:cxn modelId="{B0D21315-E897-4513-9644-CCB20856CB67}" type="presParOf" srcId="{18C80318-27AE-43A0-8122-89A5C8DDDDB6}" destId="{005BE4AB-2662-4B77-86C0-A1E440AB17AF}" srcOrd="1" destOrd="0" presId="urn:microsoft.com/office/officeart/2005/8/layout/vList6"/>
    <dgm:cxn modelId="{A5CDF600-C158-4279-89E5-94461AB9030F}" type="presParOf" srcId="{B7CEE6F6-1FCB-4040-931B-9513B8538013}" destId="{05DDFA9F-9377-4E95-8AA8-AC7428CC77D6}" srcOrd="3" destOrd="0" presId="urn:microsoft.com/office/officeart/2005/8/layout/vList6"/>
    <dgm:cxn modelId="{3F2B45E3-AEDC-49AB-BC4F-9C0FD1D85F63}" type="presParOf" srcId="{B7CEE6F6-1FCB-4040-931B-9513B8538013}" destId="{C9C3A65D-9024-41EB-ADD8-B0E5C078E1DE}" srcOrd="4" destOrd="0" presId="urn:microsoft.com/office/officeart/2005/8/layout/vList6"/>
    <dgm:cxn modelId="{CD8E8383-B22A-423A-B1F7-C3AEA8769B98}" type="presParOf" srcId="{C9C3A65D-9024-41EB-ADD8-B0E5C078E1DE}" destId="{5632CBE9-3A1C-4986-A787-B0C69E1013B4}" srcOrd="0" destOrd="0" presId="urn:microsoft.com/office/officeart/2005/8/layout/vList6"/>
    <dgm:cxn modelId="{E9430842-CE69-4560-AB98-84248F3A7CF0}" type="presParOf" srcId="{C9C3A65D-9024-41EB-ADD8-B0E5C078E1DE}" destId="{8F11A6E2-911D-411A-9B90-81435155991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19A45F5-59A0-4CAD-9364-968F860FB01F}" type="doc">
      <dgm:prSet loTypeId="urn:microsoft.com/office/officeart/2005/8/layout/gear1" loCatId="cycle" qsTypeId="urn:microsoft.com/office/officeart/2005/8/quickstyle/simple1" qsCatId="simple" csTypeId="urn:microsoft.com/office/officeart/2005/8/colors/colorful4" csCatId="colorful" phldr="1"/>
      <dgm:spPr/>
    </dgm:pt>
    <dgm:pt modelId="{3EFB3678-F8C1-40BA-A19A-6ADFB4493021}">
      <dgm:prSet phldrT="[Texto]"/>
      <dgm:spPr/>
      <dgm:t>
        <a:bodyPr/>
        <a:lstStyle/>
        <a:p>
          <a:r>
            <a:rPr lang="pt-PT" dirty="0"/>
            <a:t>Câmara Municipal</a:t>
          </a:r>
        </a:p>
      </dgm:t>
    </dgm:pt>
    <dgm:pt modelId="{18377F90-F13F-4775-8BA9-DAF67E060B31}" type="parTrans" cxnId="{500F8591-7B4B-4988-A751-AD65DB85CFB9}">
      <dgm:prSet/>
      <dgm:spPr/>
      <dgm:t>
        <a:bodyPr/>
        <a:lstStyle/>
        <a:p>
          <a:endParaRPr lang="pt-PT"/>
        </a:p>
      </dgm:t>
    </dgm:pt>
    <dgm:pt modelId="{35139378-2111-40F5-BC6C-7FFFBE26CBA5}" type="sibTrans" cxnId="{500F8591-7B4B-4988-A751-AD65DB85CFB9}">
      <dgm:prSet/>
      <dgm:spPr/>
      <dgm:t>
        <a:bodyPr/>
        <a:lstStyle/>
        <a:p>
          <a:endParaRPr lang="pt-PT"/>
        </a:p>
      </dgm:t>
    </dgm:pt>
    <dgm:pt modelId="{74D64E3D-3286-439B-A61E-7C6DC41E777F}">
      <dgm:prSet phldrT="[Texto]" custT="1"/>
      <dgm:spPr/>
      <dgm:t>
        <a:bodyPr/>
        <a:lstStyle/>
        <a:p>
          <a:r>
            <a:rPr lang="pt-PT" sz="1800" dirty="0" err="1"/>
            <a:t>Ass</a:t>
          </a:r>
          <a:r>
            <a:rPr lang="pt-PT" sz="1800" dirty="0"/>
            <a:t>. 29 Abril</a:t>
          </a:r>
        </a:p>
      </dgm:t>
    </dgm:pt>
    <dgm:pt modelId="{208E7583-A071-48E8-B6DF-341C9DD6CDB8}" type="parTrans" cxnId="{549358C5-D320-42C6-8C22-8A49173D0C5F}">
      <dgm:prSet/>
      <dgm:spPr/>
      <dgm:t>
        <a:bodyPr/>
        <a:lstStyle/>
        <a:p>
          <a:endParaRPr lang="pt-PT"/>
        </a:p>
      </dgm:t>
    </dgm:pt>
    <dgm:pt modelId="{76C15342-1B7F-47DD-A7D2-6D7F97496B3C}" type="sibTrans" cxnId="{549358C5-D320-42C6-8C22-8A49173D0C5F}">
      <dgm:prSet/>
      <dgm:spPr/>
      <dgm:t>
        <a:bodyPr/>
        <a:lstStyle/>
        <a:p>
          <a:endParaRPr lang="pt-PT"/>
        </a:p>
      </dgm:t>
    </dgm:pt>
    <dgm:pt modelId="{F98393B8-6596-464B-9FA9-E6D1AF738ABA}">
      <dgm:prSet phldrT="[Texto]" custT="1"/>
      <dgm:spPr/>
      <dgm:t>
        <a:bodyPr/>
        <a:lstStyle/>
        <a:p>
          <a:r>
            <a:rPr lang="pt-PT" sz="1800" dirty="0"/>
            <a:t>Casa João Cidade </a:t>
          </a:r>
        </a:p>
      </dgm:t>
    </dgm:pt>
    <dgm:pt modelId="{6C5F2F27-54D9-4AED-8A47-51B7BA8D06A7}" type="parTrans" cxnId="{8E30F3F5-D9BB-40BE-98F5-EF848DA3BEDB}">
      <dgm:prSet/>
      <dgm:spPr/>
      <dgm:t>
        <a:bodyPr/>
        <a:lstStyle/>
        <a:p>
          <a:endParaRPr lang="pt-PT"/>
        </a:p>
      </dgm:t>
    </dgm:pt>
    <dgm:pt modelId="{823DDC45-AF2D-4792-9CA5-A6B7F5B179EC}" type="sibTrans" cxnId="{8E30F3F5-D9BB-40BE-98F5-EF848DA3BEDB}">
      <dgm:prSet/>
      <dgm:spPr/>
      <dgm:t>
        <a:bodyPr/>
        <a:lstStyle/>
        <a:p>
          <a:endParaRPr lang="pt-PT"/>
        </a:p>
      </dgm:t>
    </dgm:pt>
    <dgm:pt modelId="{9EF6C958-5A2F-4E5A-A68B-9DE55766117B}" type="pres">
      <dgm:prSet presAssocID="{B19A45F5-59A0-4CAD-9364-968F860FB01F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8C958F4F-DFE5-4165-94CE-9BC9BBA76BFF}" type="pres">
      <dgm:prSet presAssocID="{3EFB3678-F8C1-40BA-A19A-6ADFB4493021}" presName="gear1" presStyleLbl="node1" presStyleIdx="0" presStyleCnt="3">
        <dgm:presLayoutVars>
          <dgm:chMax val="1"/>
          <dgm:bulletEnabled val="1"/>
        </dgm:presLayoutVars>
      </dgm:prSet>
      <dgm:spPr/>
    </dgm:pt>
    <dgm:pt modelId="{307203FA-6F69-411C-A3D0-1D7B70024FDB}" type="pres">
      <dgm:prSet presAssocID="{3EFB3678-F8C1-40BA-A19A-6ADFB4493021}" presName="gear1srcNode" presStyleLbl="node1" presStyleIdx="0" presStyleCnt="3"/>
      <dgm:spPr/>
    </dgm:pt>
    <dgm:pt modelId="{4A4CF812-C7C4-41D8-A67E-9C18F82F011B}" type="pres">
      <dgm:prSet presAssocID="{3EFB3678-F8C1-40BA-A19A-6ADFB4493021}" presName="gear1dstNode" presStyleLbl="node1" presStyleIdx="0" presStyleCnt="3"/>
      <dgm:spPr/>
    </dgm:pt>
    <dgm:pt modelId="{ECAFEF81-1C26-4888-B7B9-584A462F5BAC}" type="pres">
      <dgm:prSet presAssocID="{74D64E3D-3286-439B-A61E-7C6DC41E777F}" presName="gear2" presStyleLbl="node1" presStyleIdx="1" presStyleCnt="3">
        <dgm:presLayoutVars>
          <dgm:chMax val="1"/>
          <dgm:bulletEnabled val="1"/>
        </dgm:presLayoutVars>
      </dgm:prSet>
      <dgm:spPr/>
    </dgm:pt>
    <dgm:pt modelId="{8A7BAB86-6E5E-4338-894A-12F8085500ED}" type="pres">
      <dgm:prSet presAssocID="{74D64E3D-3286-439B-A61E-7C6DC41E777F}" presName="gear2srcNode" presStyleLbl="node1" presStyleIdx="1" presStyleCnt="3"/>
      <dgm:spPr/>
    </dgm:pt>
    <dgm:pt modelId="{E7A6E1A4-6B34-4A6F-B0B3-3B781BB05DF3}" type="pres">
      <dgm:prSet presAssocID="{74D64E3D-3286-439B-A61E-7C6DC41E777F}" presName="gear2dstNode" presStyleLbl="node1" presStyleIdx="1" presStyleCnt="3"/>
      <dgm:spPr/>
    </dgm:pt>
    <dgm:pt modelId="{144E31F2-984B-4CC2-9165-902FA807C10A}" type="pres">
      <dgm:prSet presAssocID="{F98393B8-6596-464B-9FA9-E6D1AF738ABA}" presName="gear3" presStyleLbl="node1" presStyleIdx="2" presStyleCnt="3"/>
      <dgm:spPr/>
    </dgm:pt>
    <dgm:pt modelId="{96298A19-5F9B-482F-A702-EE7F84D6E690}" type="pres">
      <dgm:prSet presAssocID="{F98393B8-6596-464B-9FA9-E6D1AF738ABA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3293BE37-633D-4A92-8B07-0AAA4E993C1A}" type="pres">
      <dgm:prSet presAssocID="{F98393B8-6596-464B-9FA9-E6D1AF738ABA}" presName="gear3srcNode" presStyleLbl="node1" presStyleIdx="2" presStyleCnt="3"/>
      <dgm:spPr/>
    </dgm:pt>
    <dgm:pt modelId="{4A7FF437-B313-4338-A16B-03EA108B12B5}" type="pres">
      <dgm:prSet presAssocID="{F98393B8-6596-464B-9FA9-E6D1AF738ABA}" presName="gear3dstNode" presStyleLbl="node1" presStyleIdx="2" presStyleCnt="3"/>
      <dgm:spPr/>
    </dgm:pt>
    <dgm:pt modelId="{F69EB114-64FD-440B-8BD3-F010A47F0992}" type="pres">
      <dgm:prSet presAssocID="{35139378-2111-40F5-BC6C-7FFFBE26CBA5}" presName="connector1" presStyleLbl="sibTrans2D1" presStyleIdx="0" presStyleCnt="3"/>
      <dgm:spPr/>
    </dgm:pt>
    <dgm:pt modelId="{B4CCBD86-782F-4EA4-81C7-BA80B8841359}" type="pres">
      <dgm:prSet presAssocID="{76C15342-1B7F-47DD-A7D2-6D7F97496B3C}" presName="connector2" presStyleLbl="sibTrans2D1" presStyleIdx="1" presStyleCnt="3"/>
      <dgm:spPr/>
    </dgm:pt>
    <dgm:pt modelId="{BBD84976-DFFC-4148-8F5C-2E06630B93B7}" type="pres">
      <dgm:prSet presAssocID="{823DDC45-AF2D-4792-9CA5-A6B7F5B179EC}" presName="connector3" presStyleLbl="sibTrans2D1" presStyleIdx="2" presStyleCnt="3"/>
      <dgm:spPr/>
    </dgm:pt>
  </dgm:ptLst>
  <dgm:cxnLst>
    <dgm:cxn modelId="{02102194-A8C2-4207-A94D-F1494168961E}" type="presOf" srcId="{F98393B8-6596-464B-9FA9-E6D1AF738ABA}" destId="{144E31F2-984B-4CC2-9165-902FA807C10A}" srcOrd="0" destOrd="0" presId="urn:microsoft.com/office/officeart/2005/8/layout/gear1"/>
    <dgm:cxn modelId="{50DF6173-0B69-4299-A1E2-F908ED37304E}" type="presOf" srcId="{3EFB3678-F8C1-40BA-A19A-6ADFB4493021}" destId="{4A4CF812-C7C4-41D8-A67E-9C18F82F011B}" srcOrd="2" destOrd="0" presId="urn:microsoft.com/office/officeart/2005/8/layout/gear1"/>
    <dgm:cxn modelId="{8C7435FA-F1BC-4A04-B3F2-A0D7A85B596E}" type="presOf" srcId="{3EFB3678-F8C1-40BA-A19A-6ADFB4493021}" destId="{8C958F4F-DFE5-4165-94CE-9BC9BBA76BFF}" srcOrd="0" destOrd="0" presId="urn:microsoft.com/office/officeart/2005/8/layout/gear1"/>
    <dgm:cxn modelId="{2745FCF6-CDC5-4479-9780-8AEEC40DD724}" type="presOf" srcId="{74D64E3D-3286-439B-A61E-7C6DC41E777F}" destId="{E7A6E1A4-6B34-4A6F-B0B3-3B781BB05DF3}" srcOrd="2" destOrd="0" presId="urn:microsoft.com/office/officeart/2005/8/layout/gear1"/>
    <dgm:cxn modelId="{2CB0E31C-6BC6-4274-8789-A723E15D55DE}" type="presOf" srcId="{F98393B8-6596-464B-9FA9-E6D1AF738ABA}" destId="{3293BE37-633D-4A92-8B07-0AAA4E993C1A}" srcOrd="2" destOrd="0" presId="urn:microsoft.com/office/officeart/2005/8/layout/gear1"/>
    <dgm:cxn modelId="{06EFAD60-0993-463D-8CD5-A0F7C3987F96}" type="presOf" srcId="{35139378-2111-40F5-BC6C-7FFFBE26CBA5}" destId="{F69EB114-64FD-440B-8BD3-F010A47F0992}" srcOrd="0" destOrd="0" presId="urn:microsoft.com/office/officeart/2005/8/layout/gear1"/>
    <dgm:cxn modelId="{007DDF59-A66E-47D6-975D-BEE82675D893}" type="presOf" srcId="{74D64E3D-3286-439B-A61E-7C6DC41E777F}" destId="{ECAFEF81-1C26-4888-B7B9-584A462F5BAC}" srcOrd="0" destOrd="0" presId="urn:microsoft.com/office/officeart/2005/8/layout/gear1"/>
    <dgm:cxn modelId="{FD35260B-69C9-4E54-8E78-7E0ECFAC9CB6}" type="presOf" srcId="{F98393B8-6596-464B-9FA9-E6D1AF738ABA}" destId="{96298A19-5F9B-482F-A702-EE7F84D6E690}" srcOrd="1" destOrd="0" presId="urn:microsoft.com/office/officeart/2005/8/layout/gear1"/>
    <dgm:cxn modelId="{7C281E32-A214-4EF8-AB2D-E3481726A570}" type="presOf" srcId="{F98393B8-6596-464B-9FA9-E6D1AF738ABA}" destId="{4A7FF437-B313-4338-A16B-03EA108B12B5}" srcOrd="3" destOrd="0" presId="urn:microsoft.com/office/officeart/2005/8/layout/gear1"/>
    <dgm:cxn modelId="{667D55CC-C28E-46EC-9822-DED0DD472623}" type="presOf" srcId="{B19A45F5-59A0-4CAD-9364-968F860FB01F}" destId="{9EF6C958-5A2F-4E5A-A68B-9DE55766117B}" srcOrd="0" destOrd="0" presId="urn:microsoft.com/office/officeart/2005/8/layout/gear1"/>
    <dgm:cxn modelId="{8E30F3F5-D9BB-40BE-98F5-EF848DA3BEDB}" srcId="{B19A45F5-59A0-4CAD-9364-968F860FB01F}" destId="{F98393B8-6596-464B-9FA9-E6D1AF738ABA}" srcOrd="2" destOrd="0" parTransId="{6C5F2F27-54D9-4AED-8A47-51B7BA8D06A7}" sibTransId="{823DDC45-AF2D-4792-9CA5-A6B7F5B179EC}"/>
    <dgm:cxn modelId="{549358C5-D320-42C6-8C22-8A49173D0C5F}" srcId="{B19A45F5-59A0-4CAD-9364-968F860FB01F}" destId="{74D64E3D-3286-439B-A61E-7C6DC41E777F}" srcOrd="1" destOrd="0" parTransId="{208E7583-A071-48E8-B6DF-341C9DD6CDB8}" sibTransId="{76C15342-1B7F-47DD-A7D2-6D7F97496B3C}"/>
    <dgm:cxn modelId="{D6D85EF2-FA69-49E0-8AFB-F301F7367651}" type="presOf" srcId="{74D64E3D-3286-439B-A61E-7C6DC41E777F}" destId="{8A7BAB86-6E5E-4338-894A-12F8085500ED}" srcOrd="1" destOrd="0" presId="urn:microsoft.com/office/officeart/2005/8/layout/gear1"/>
    <dgm:cxn modelId="{A333EF8D-DB0F-4775-B468-FAACD661EE90}" type="presOf" srcId="{76C15342-1B7F-47DD-A7D2-6D7F97496B3C}" destId="{B4CCBD86-782F-4EA4-81C7-BA80B8841359}" srcOrd="0" destOrd="0" presId="urn:microsoft.com/office/officeart/2005/8/layout/gear1"/>
    <dgm:cxn modelId="{500F8591-7B4B-4988-A751-AD65DB85CFB9}" srcId="{B19A45F5-59A0-4CAD-9364-968F860FB01F}" destId="{3EFB3678-F8C1-40BA-A19A-6ADFB4493021}" srcOrd="0" destOrd="0" parTransId="{18377F90-F13F-4775-8BA9-DAF67E060B31}" sibTransId="{35139378-2111-40F5-BC6C-7FFFBE26CBA5}"/>
    <dgm:cxn modelId="{C69FE2E6-DE48-4276-954D-7595F62FBFC4}" type="presOf" srcId="{823DDC45-AF2D-4792-9CA5-A6B7F5B179EC}" destId="{BBD84976-DFFC-4148-8F5C-2E06630B93B7}" srcOrd="0" destOrd="0" presId="urn:microsoft.com/office/officeart/2005/8/layout/gear1"/>
    <dgm:cxn modelId="{47EAAA5E-BCD7-4534-8F9E-A5D37748AE22}" type="presOf" srcId="{3EFB3678-F8C1-40BA-A19A-6ADFB4493021}" destId="{307203FA-6F69-411C-A3D0-1D7B70024FDB}" srcOrd="1" destOrd="0" presId="urn:microsoft.com/office/officeart/2005/8/layout/gear1"/>
    <dgm:cxn modelId="{B1E08603-D49F-4F61-BFA4-4E5E4E1834D7}" type="presParOf" srcId="{9EF6C958-5A2F-4E5A-A68B-9DE55766117B}" destId="{8C958F4F-DFE5-4165-94CE-9BC9BBA76BFF}" srcOrd="0" destOrd="0" presId="urn:microsoft.com/office/officeart/2005/8/layout/gear1"/>
    <dgm:cxn modelId="{1A045A6B-EC75-403E-AF3A-3A2BB67950D9}" type="presParOf" srcId="{9EF6C958-5A2F-4E5A-A68B-9DE55766117B}" destId="{307203FA-6F69-411C-A3D0-1D7B70024FDB}" srcOrd="1" destOrd="0" presId="urn:microsoft.com/office/officeart/2005/8/layout/gear1"/>
    <dgm:cxn modelId="{861CE942-5DF9-4447-B1B6-12CC0AF4E306}" type="presParOf" srcId="{9EF6C958-5A2F-4E5A-A68B-9DE55766117B}" destId="{4A4CF812-C7C4-41D8-A67E-9C18F82F011B}" srcOrd="2" destOrd="0" presId="urn:microsoft.com/office/officeart/2005/8/layout/gear1"/>
    <dgm:cxn modelId="{8B7C4DB4-E6DF-4398-9D13-25C8F6CF204F}" type="presParOf" srcId="{9EF6C958-5A2F-4E5A-A68B-9DE55766117B}" destId="{ECAFEF81-1C26-4888-B7B9-584A462F5BAC}" srcOrd="3" destOrd="0" presId="urn:microsoft.com/office/officeart/2005/8/layout/gear1"/>
    <dgm:cxn modelId="{C6B8DFE0-4F3E-449B-8F76-BB40C59BF0EB}" type="presParOf" srcId="{9EF6C958-5A2F-4E5A-A68B-9DE55766117B}" destId="{8A7BAB86-6E5E-4338-894A-12F8085500ED}" srcOrd="4" destOrd="0" presId="urn:microsoft.com/office/officeart/2005/8/layout/gear1"/>
    <dgm:cxn modelId="{5F35A2FE-0DD7-4BD0-89E2-B3F6DA7278B1}" type="presParOf" srcId="{9EF6C958-5A2F-4E5A-A68B-9DE55766117B}" destId="{E7A6E1A4-6B34-4A6F-B0B3-3B781BB05DF3}" srcOrd="5" destOrd="0" presId="urn:microsoft.com/office/officeart/2005/8/layout/gear1"/>
    <dgm:cxn modelId="{FEBCB62B-26D2-42AC-ABEF-00AE7C1D57AF}" type="presParOf" srcId="{9EF6C958-5A2F-4E5A-A68B-9DE55766117B}" destId="{144E31F2-984B-4CC2-9165-902FA807C10A}" srcOrd="6" destOrd="0" presId="urn:microsoft.com/office/officeart/2005/8/layout/gear1"/>
    <dgm:cxn modelId="{11315D90-5EAB-405B-AEAD-60E6FABB83F0}" type="presParOf" srcId="{9EF6C958-5A2F-4E5A-A68B-9DE55766117B}" destId="{96298A19-5F9B-482F-A702-EE7F84D6E690}" srcOrd="7" destOrd="0" presId="urn:microsoft.com/office/officeart/2005/8/layout/gear1"/>
    <dgm:cxn modelId="{BD928B22-0AB5-4AA5-9C20-1980EE12BFFE}" type="presParOf" srcId="{9EF6C958-5A2F-4E5A-A68B-9DE55766117B}" destId="{3293BE37-633D-4A92-8B07-0AAA4E993C1A}" srcOrd="8" destOrd="0" presId="urn:microsoft.com/office/officeart/2005/8/layout/gear1"/>
    <dgm:cxn modelId="{697C33F2-35CE-41DB-9B66-C30B452FF03B}" type="presParOf" srcId="{9EF6C958-5A2F-4E5A-A68B-9DE55766117B}" destId="{4A7FF437-B313-4338-A16B-03EA108B12B5}" srcOrd="9" destOrd="0" presId="urn:microsoft.com/office/officeart/2005/8/layout/gear1"/>
    <dgm:cxn modelId="{11707940-9AA2-430B-B296-DB313EF6B81D}" type="presParOf" srcId="{9EF6C958-5A2F-4E5A-A68B-9DE55766117B}" destId="{F69EB114-64FD-440B-8BD3-F010A47F0992}" srcOrd="10" destOrd="0" presId="urn:microsoft.com/office/officeart/2005/8/layout/gear1"/>
    <dgm:cxn modelId="{2C5CF29E-A85A-482B-BA7B-E494EC032518}" type="presParOf" srcId="{9EF6C958-5A2F-4E5A-A68B-9DE55766117B}" destId="{B4CCBD86-782F-4EA4-81C7-BA80B8841359}" srcOrd="11" destOrd="0" presId="urn:microsoft.com/office/officeart/2005/8/layout/gear1"/>
    <dgm:cxn modelId="{A0924D9E-C2DF-4074-B315-99E3BB12F4A5}" type="presParOf" srcId="{9EF6C958-5A2F-4E5A-A68B-9DE55766117B}" destId="{BBD84976-DFFC-4148-8F5C-2E06630B93B7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C64E596-18A2-4190-8CA1-DC3C35C05A15}" type="doc">
      <dgm:prSet loTypeId="urn:microsoft.com/office/officeart/2005/8/layout/matrix1" loCatId="matrix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pt-PT"/>
        </a:p>
      </dgm:t>
    </dgm:pt>
    <dgm:pt modelId="{8405CE17-8EC6-4BBC-98CA-064E20B7B893}">
      <dgm:prSet phldrT="[Texto]"/>
      <dgm:spPr/>
      <dgm:t>
        <a:bodyPr/>
        <a:lstStyle/>
        <a:p>
          <a:r>
            <a:rPr lang="pt-PT" dirty="0"/>
            <a:t>Desporto adaptado</a:t>
          </a:r>
        </a:p>
      </dgm:t>
    </dgm:pt>
    <dgm:pt modelId="{7F6CC737-40BD-45FB-9B4A-20BA09A10D81}" type="parTrans" cxnId="{7F6F42A9-4ED0-42F2-A42A-9FB3C69C7C2C}">
      <dgm:prSet/>
      <dgm:spPr/>
      <dgm:t>
        <a:bodyPr/>
        <a:lstStyle/>
        <a:p>
          <a:endParaRPr lang="pt-PT"/>
        </a:p>
      </dgm:t>
    </dgm:pt>
    <dgm:pt modelId="{24B8B749-DFC7-48F0-A3F5-6A0396D4EBC2}" type="sibTrans" cxnId="{7F6F42A9-4ED0-42F2-A42A-9FB3C69C7C2C}">
      <dgm:prSet/>
      <dgm:spPr/>
      <dgm:t>
        <a:bodyPr/>
        <a:lstStyle/>
        <a:p>
          <a:endParaRPr lang="pt-PT"/>
        </a:p>
      </dgm:t>
    </dgm:pt>
    <dgm:pt modelId="{E2AE8F5B-A05C-4B85-98FC-BB9B1BB48272}">
      <dgm:prSet phldrT="[Texto]"/>
      <dgm:spPr/>
      <dgm:t>
        <a:bodyPr/>
        <a:lstStyle/>
        <a:p>
          <a:r>
            <a:rPr lang="pt-PT" dirty="0"/>
            <a:t>Futebol</a:t>
          </a:r>
        </a:p>
      </dgm:t>
    </dgm:pt>
    <dgm:pt modelId="{9D9A00CD-50B0-44D6-B2C6-E0F771C239F6}" type="parTrans" cxnId="{2CBFB18A-C7CF-4161-A7AE-E03D9D808AAC}">
      <dgm:prSet/>
      <dgm:spPr/>
      <dgm:t>
        <a:bodyPr/>
        <a:lstStyle/>
        <a:p>
          <a:endParaRPr lang="pt-PT"/>
        </a:p>
      </dgm:t>
    </dgm:pt>
    <dgm:pt modelId="{3A27ED01-1731-45F8-B8A2-5A4729F672A6}" type="sibTrans" cxnId="{2CBFB18A-C7CF-4161-A7AE-E03D9D808AAC}">
      <dgm:prSet/>
      <dgm:spPr/>
      <dgm:t>
        <a:bodyPr/>
        <a:lstStyle/>
        <a:p>
          <a:endParaRPr lang="pt-PT"/>
        </a:p>
      </dgm:t>
    </dgm:pt>
    <dgm:pt modelId="{9A5AAAB4-9DCE-49C1-92B2-40FF61ABBB05}">
      <dgm:prSet phldrT="[Texto]"/>
      <dgm:spPr/>
      <dgm:t>
        <a:bodyPr/>
        <a:lstStyle/>
        <a:p>
          <a:r>
            <a:rPr lang="pt-PT" dirty="0"/>
            <a:t>Natação </a:t>
          </a:r>
        </a:p>
      </dgm:t>
    </dgm:pt>
    <dgm:pt modelId="{6183E210-F34A-4E36-A077-33047B58652C}" type="parTrans" cxnId="{AAC0E4B2-061F-4496-8994-8AB59AD989D7}">
      <dgm:prSet/>
      <dgm:spPr/>
      <dgm:t>
        <a:bodyPr/>
        <a:lstStyle/>
        <a:p>
          <a:endParaRPr lang="pt-PT"/>
        </a:p>
      </dgm:t>
    </dgm:pt>
    <dgm:pt modelId="{E3451AC9-688C-44CA-B4BF-D70C158920E1}" type="sibTrans" cxnId="{AAC0E4B2-061F-4496-8994-8AB59AD989D7}">
      <dgm:prSet/>
      <dgm:spPr/>
      <dgm:t>
        <a:bodyPr/>
        <a:lstStyle/>
        <a:p>
          <a:endParaRPr lang="pt-PT"/>
        </a:p>
      </dgm:t>
    </dgm:pt>
    <dgm:pt modelId="{A793F196-AE7A-4FBE-92DB-8560293203DB}">
      <dgm:prSet phldrT="[Texto]"/>
      <dgm:spPr/>
      <dgm:t>
        <a:bodyPr/>
        <a:lstStyle/>
        <a:p>
          <a:r>
            <a:rPr lang="pt-PT" dirty="0"/>
            <a:t>Boccia</a:t>
          </a:r>
        </a:p>
      </dgm:t>
    </dgm:pt>
    <dgm:pt modelId="{D15FC6A0-2A9C-49A7-93AB-D3137B57D298}" type="parTrans" cxnId="{202A4CEE-E11B-4071-9B88-91EC8ECEE9B0}">
      <dgm:prSet/>
      <dgm:spPr/>
      <dgm:t>
        <a:bodyPr/>
        <a:lstStyle/>
        <a:p>
          <a:endParaRPr lang="pt-PT"/>
        </a:p>
      </dgm:t>
    </dgm:pt>
    <dgm:pt modelId="{306D6E58-7324-4BA2-AC58-8792ADC2ECEF}" type="sibTrans" cxnId="{202A4CEE-E11B-4071-9B88-91EC8ECEE9B0}">
      <dgm:prSet/>
      <dgm:spPr/>
      <dgm:t>
        <a:bodyPr/>
        <a:lstStyle/>
        <a:p>
          <a:endParaRPr lang="pt-PT"/>
        </a:p>
      </dgm:t>
    </dgm:pt>
    <dgm:pt modelId="{79B13E36-E37E-4222-B31A-C371E34D7514}">
      <dgm:prSet phldrT="[Texto]"/>
      <dgm:spPr/>
      <dgm:t>
        <a:bodyPr/>
        <a:lstStyle/>
        <a:p>
          <a:r>
            <a:rPr lang="pt-PT" dirty="0"/>
            <a:t>Dança</a:t>
          </a:r>
        </a:p>
      </dgm:t>
    </dgm:pt>
    <dgm:pt modelId="{38532E84-E293-40BF-BFF7-93373DCEA8B4}" type="parTrans" cxnId="{03904D2D-EE96-4332-A586-211125ACF355}">
      <dgm:prSet/>
      <dgm:spPr/>
      <dgm:t>
        <a:bodyPr/>
        <a:lstStyle/>
        <a:p>
          <a:endParaRPr lang="pt-PT"/>
        </a:p>
      </dgm:t>
    </dgm:pt>
    <dgm:pt modelId="{ADAA4B62-3F09-4322-B355-CBE0EBDC37F7}" type="sibTrans" cxnId="{03904D2D-EE96-4332-A586-211125ACF355}">
      <dgm:prSet/>
      <dgm:spPr/>
      <dgm:t>
        <a:bodyPr/>
        <a:lstStyle/>
        <a:p>
          <a:endParaRPr lang="pt-PT"/>
        </a:p>
      </dgm:t>
    </dgm:pt>
    <dgm:pt modelId="{18E4FE99-B52F-42DB-B7DE-F0781B4BBC20}" type="pres">
      <dgm:prSet presAssocID="{FC64E596-18A2-4190-8CA1-DC3C35C05A15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F2FE811-E663-44C2-AE54-79F344C19AEF}" type="pres">
      <dgm:prSet presAssocID="{FC64E596-18A2-4190-8CA1-DC3C35C05A15}" presName="matrix" presStyleCnt="0"/>
      <dgm:spPr/>
    </dgm:pt>
    <dgm:pt modelId="{3215EF2D-A3F2-43EF-8946-243D0765258E}" type="pres">
      <dgm:prSet presAssocID="{FC64E596-18A2-4190-8CA1-DC3C35C05A15}" presName="tile1" presStyleLbl="node1" presStyleIdx="0" presStyleCnt="4"/>
      <dgm:spPr/>
    </dgm:pt>
    <dgm:pt modelId="{A818A1E9-E05F-4E94-B1A8-FA1A72E4BB1F}" type="pres">
      <dgm:prSet presAssocID="{FC64E596-18A2-4190-8CA1-DC3C35C05A1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40D2BE95-E330-4346-B606-CEFC24B45844}" type="pres">
      <dgm:prSet presAssocID="{FC64E596-18A2-4190-8CA1-DC3C35C05A15}" presName="tile2" presStyleLbl="node1" presStyleIdx="1" presStyleCnt="4"/>
      <dgm:spPr/>
    </dgm:pt>
    <dgm:pt modelId="{0BD2A634-F16F-4751-8955-968C8C82B10B}" type="pres">
      <dgm:prSet presAssocID="{FC64E596-18A2-4190-8CA1-DC3C35C05A1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2807FC9B-0D65-4CAB-91AA-F6DA84BEC9C0}" type="pres">
      <dgm:prSet presAssocID="{FC64E596-18A2-4190-8CA1-DC3C35C05A15}" presName="tile3" presStyleLbl="node1" presStyleIdx="2" presStyleCnt="4"/>
      <dgm:spPr/>
    </dgm:pt>
    <dgm:pt modelId="{08BB6E5B-CB3D-4F99-9CB6-A9A5BBFC77BD}" type="pres">
      <dgm:prSet presAssocID="{FC64E596-18A2-4190-8CA1-DC3C35C05A1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7F2AC8-D033-4FDC-97D1-22ACB78B0CA8}" type="pres">
      <dgm:prSet presAssocID="{FC64E596-18A2-4190-8CA1-DC3C35C05A15}" presName="tile4" presStyleLbl="node1" presStyleIdx="3" presStyleCnt="4"/>
      <dgm:spPr/>
    </dgm:pt>
    <dgm:pt modelId="{2F31686A-2827-4AD1-AC07-40E675B4CF28}" type="pres">
      <dgm:prSet presAssocID="{FC64E596-18A2-4190-8CA1-DC3C35C05A1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89D9CB1C-D654-4957-9DC3-40C2C734A69A}" type="pres">
      <dgm:prSet presAssocID="{FC64E596-18A2-4190-8CA1-DC3C35C05A15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9C0C8BBF-9F18-45E6-B3F1-A25D12048E6D}" type="presOf" srcId="{FC64E596-18A2-4190-8CA1-DC3C35C05A15}" destId="{18E4FE99-B52F-42DB-B7DE-F0781B4BBC20}" srcOrd="0" destOrd="0" presId="urn:microsoft.com/office/officeart/2005/8/layout/matrix1"/>
    <dgm:cxn modelId="{BFF63890-D848-4459-97C0-08DB11C90DA8}" type="presOf" srcId="{9A5AAAB4-9DCE-49C1-92B2-40FF61ABBB05}" destId="{0BD2A634-F16F-4751-8955-968C8C82B10B}" srcOrd="1" destOrd="0" presId="urn:microsoft.com/office/officeart/2005/8/layout/matrix1"/>
    <dgm:cxn modelId="{B1BC9BA1-5575-4093-B5B9-DA581F189B16}" type="presOf" srcId="{79B13E36-E37E-4222-B31A-C371E34D7514}" destId="{507F2AC8-D033-4FDC-97D1-22ACB78B0CA8}" srcOrd="0" destOrd="0" presId="urn:microsoft.com/office/officeart/2005/8/layout/matrix1"/>
    <dgm:cxn modelId="{492D5AA4-F64A-4628-9DEB-984B92F0EB9C}" type="presOf" srcId="{A793F196-AE7A-4FBE-92DB-8560293203DB}" destId="{08BB6E5B-CB3D-4F99-9CB6-A9A5BBFC77BD}" srcOrd="1" destOrd="0" presId="urn:microsoft.com/office/officeart/2005/8/layout/matrix1"/>
    <dgm:cxn modelId="{8F80FE22-94F0-40F5-8F17-2D87894B5F01}" type="presOf" srcId="{E2AE8F5B-A05C-4B85-98FC-BB9B1BB48272}" destId="{A818A1E9-E05F-4E94-B1A8-FA1A72E4BB1F}" srcOrd="1" destOrd="0" presId="urn:microsoft.com/office/officeart/2005/8/layout/matrix1"/>
    <dgm:cxn modelId="{03904D2D-EE96-4332-A586-211125ACF355}" srcId="{8405CE17-8EC6-4BBC-98CA-064E20B7B893}" destId="{79B13E36-E37E-4222-B31A-C371E34D7514}" srcOrd="3" destOrd="0" parTransId="{38532E84-E293-40BF-BFF7-93373DCEA8B4}" sibTransId="{ADAA4B62-3F09-4322-B355-CBE0EBDC37F7}"/>
    <dgm:cxn modelId="{C5C4564F-F465-4F34-BAE5-DB78CF5A26AD}" type="presOf" srcId="{79B13E36-E37E-4222-B31A-C371E34D7514}" destId="{2F31686A-2827-4AD1-AC07-40E675B4CF28}" srcOrd="1" destOrd="0" presId="urn:microsoft.com/office/officeart/2005/8/layout/matrix1"/>
    <dgm:cxn modelId="{2C67E8D4-9CA4-4E46-835C-C21A7C5206BE}" type="presOf" srcId="{8405CE17-8EC6-4BBC-98CA-064E20B7B893}" destId="{89D9CB1C-D654-4957-9DC3-40C2C734A69A}" srcOrd="0" destOrd="0" presId="urn:microsoft.com/office/officeart/2005/8/layout/matrix1"/>
    <dgm:cxn modelId="{2CBFB18A-C7CF-4161-A7AE-E03D9D808AAC}" srcId="{8405CE17-8EC6-4BBC-98CA-064E20B7B893}" destId="{E2AE8F5B-A05C-4B85-98FC-BB9B1BB48272}" srcOrd="0" destOrd="0" parTransId="{9D9A00CD-50B0-44D6-B2C6-E0F771C239F6}" sibTransId="{3A27ED01-1731-45F8-B8A2-5A4729F672A6}"/>
    <dgm:cxn modelId="{7F6F42A9-4ED0-42F2-A42A-9FB3C69C7C2C}" srcId="{FC64E596-18A2-4190-8CA1-DC3C35C05A15}" destId="{8405CE17-8EC6-4BBC-98CA-064E20B7B893}" srcOrd="0" destOrd="0" parTransId="{7F6CC737-40BD-45FB-9B4A-20BA09A10D81}" sibTransId="{24B8B749-DFC7-48F0-A3F5-6A0396D4EBC2}"/>
    <dgm:cxn modelId="{850431BE-D3E0-4A5C-8FDE-82F6D718FDFD}" type="presOf" srcId="{E2AE8F5B-A05C-4B85-98FC-BB9B1BB48272}" destId="{3215EF2D-A3F2-43EF-8946-243D0765258E}" srcOrd="0" destOrd="0" presId="urn:microsoft.com/office/officeart/2005/8/layout/matrix1"/>
    <dgm:cxn modelId="{AAC0E4B2-061F-4496-8994-8AB59AD989D7}" srcId="{8405CE17-8EC6-4BBC-98CA-064E20B7B893}" destId="{9A5AAAB4-9DCE-49C1-92B2-40FF61ABBB05}" srcOrd="1" destOrd="0" parTransId="{6183E210-F34A-4E36-A077-33047B58652C}" sibTransId="{E3451AC9-688C-44CA-B4BF-D70C158920E1}"/>
    <dgm:cxn modelId="{80679EBD-08D7-419B-A0FA-609264E468ED}" type="presOf" srcId="{9A5AAAB4-9DCE-49C1-92B2-40FF61ABBB05}" destId="{40D2BE95-E330-4346-B606-CEFC24B45844}" srcOrd="0" destOrd="0" presId="urn:microsoft.com/office/officeart/2005/8/layout/matrix1"/>
    <dgm:cxn modelId="{202A4CEE-E11B-4071-9B88-91EC8ECEE9B0}" srcId="{8405CE17-8EC6-4BBC-98CA-064E20B7B893}" destId="{A793F196-AE7A-4FBE-92DB-8560293203DB}" srcOrd="2" destOrd="0" parTransId="{D15FC6A0-2A9C-49A7-93AB-D3137B57D298}" sibTransId="{306D6E58-7324-4BA2-AC58-8792ADC2ECEF}"/>
    <dgm:cxn modelId="{FCA8840F-7FC9-4F70-9A44-2C3C677D3758}" type="presOf" srcId="{A793F196-AE7A-4FBE-92DB-8560293203DB}" destId="{2807FC9B-0D65-4CAB-91AA-F6DA84BEC9C0}" srcOrd="0" destOrd="0" presId="urn:microsoft.com/office/officeart/2005/8/layout/matrix1"/>
    <dgm:cxn modelId="{8152F9D7-E044-46B7-85E8-561E410E6A10}" type="presParOf" srcId="{18E4FE99-B52F-42DB-B7DE-F0781B4BBC20}" destId="{FF2FE811-E663-44C2-AE54-79F344C19AEF}" srcOrd="0" destOrd="0" presId="urn:microsoft.com/office/officeart/2005/8/layout/matrix1"/>
    <dgm:cxn modelId="{46FF0C41-28A2-4513-8D9F-A61B9038091B}" type="presParOf" srcId="{FF2FE811-E663-44C2-AE54-79F344C19AEF}" destId="{3215EF2D-A3F2-43EF-8946-243D0765258E}" srcOrd="0" destOrd="0" presId="urn:microsoft.com/office/officeart/2005/8/layout/matrix1"/>
    <dgm:cxn modelId="{30A33B3E-A86D-42EB-AE9A-8EABD3A5B415}" type="presParOf" srcId="{FF2FE811-E663-44C2-AE54-79F344C19AEF}" destId="{A818A1E9-E05F-4E94-B1A8-FA1A72E4BB1F}" srcOrd="1" destOrd="0" presId="urn:microsoft.com/office/officeart/2005/8/layout/matrix1"/>
    <dgm:cxn modelId="{EFE88B68-D7D9-41EA-910D-85559B702F86}" type="presParOf" srcId="{FF2FE811-E663-44C2-AE54-79F344C19AEF}" destId="{40D2BE95-E330-4346-B606-CEFC24B45844}" srcOrd="2" destOrd="0" presId="urn:microsoft.com/office/officeart/2005/8/layout/matrix1"/>
    <dgm:cxn modelId="{47F2D7C6-BDC9-4DC8-8FB4-73AA702B8157}" type="presParOf" srcId="{FF2FE811-E663-44C2-AE54-79F344C19AEF}" destId="{0BD2A634-F16F-4751-8955-968C8C82B10B}" srcOrd="3" destOrd="0" presId="urn:microsoft.com/office/officeart/2005/8/layout/matrix1"/>
    <dgm:cxn modelId="{2B1982F4-8086-4155-98AC-CD93003BDC62}" type="presParOf" srcId="{FF2FE811-E663-44C2-AE54-79F344C19AEF}" destId="{2807FC9B-0D65-4CAB-91AA-F6DA84BEC9C0}" srcOrd="4" destOrd="0" presId="urn:microsoft.com/office/officeart/2005/8/layout/matrix1"/>
    <dgm:cxn modelId="{7B831D76-55F3-41C8-AA2F-46C04CDABF62}" type="presParOf" srcId="{FF2FE811-E663-44C2-AE54-79F344C19AEF}" destId="{08BB6E5B-CB3D-4F99-9CB6-A9A5BBFC77BD}" srcOrd="5" destOrd="0" presId="urn:microsoft.com/office/officeart/2005/8/layout/matrix1"/>
    <dgm:cxn modelId="{BFA58CD9-71B9-41C3-80C2-0E02FDE16787}" type="presParOf" srcId="{FF2FE811-E663-44C2-AE54-79F344C19AEF}" destId="{507F2AC8-D033-4FDC-97D1-22ACB78B0CA8}" srcOrd="6" destOrd="0" presId="urn:microsoft.com/office/officeart/2005/8/layout/matrix1"/>
    <dgm:cxn modelId="{E31297EC-F9EF-46A8-B6FE-E1BB8F7D78D6}" type="presParOf" srcId="{FF2FE811-E663-44C2-AE54-79F344C19AEF}" destId="{2F31686A-2827-4AD1-AC07-40E675B4CF28}" srcOrd="7" destOrd="0" presId="urn:microsoft.com/office/officeart/2005/8/layout/matrix1"/>
    <dgm:cxn modelId="{ED575ADC-89E2-4324-A39D-53250CB72678}" type="presParOf" srcId="{18E4FE99-B52F-42DB-B7DE-F0781B4BBC20}" destId="{89D9CB1C-D654-4957-9DC3-40C2C734A69A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C64E596-18A2-4190-8CA1-DC3C35C05A15}" type="doc">
      <dgm:prSet loTypeId="urn:microsoft.com/office/officeart/2005/8/layout/matrix1" loCatId="matrix" qsTypeId="urn:microsoft.com/office/officeart/2005/8/quickstyle/simple5" qsCatId="simple" csTypeId="urn:microsoft.com/office/officeart/2005/8/colors/colorful1#2" csCatId="colorful" phldr="1"/>
      <dgm:spPr/>
      <dgm:t>
        <a:bodyPr/>
        <a:lstStyle/>
        <a:p>
          <a:endParaRPr lang="pt-PT"/>
        </a:p>
      </dgm:t>
    </dgm:pt>
    <dgm:pt modelId="{8405CE17-8EC6-4BBC-98CA-064E20B7B893}">
      <dgm:prSet phldrT="[Texto]"/>
      <dgm:spPr/>
      <dgm:t>
        <a:bodyPr/>
        <a:lstStyle/>
        <a:p>
          <a:r>
            <a:rPr lang="pt-PT" dirty="0"/>
            <a:t>Desporto adaptado</a:t>
          </a:r>
        </a:p>
      </dgm:t>
    </dgm:pt>
    <dgm:pt modelId="{7F6CC737-40BD-45FB-9B4A-20BA09A10D81}" type="parTrans" cxnId="{7F6F42A9-4ED0-42F2-A42A-9FB3C69C7C2C}">
      <dgm:prSet/>
      <dgm:spPr/>
      <dgm:t>
        <a:bodyPr/>
        <a:lstStyle/>
        <a:p>
          <a:endParaRPr lang="pt-PT"/>
        </a:p>
      </dgm:t>
    </dgm:pt>
    <dgm:pt modelId="{24B8B749-DFC7-48F0-A3F5-6A0396D4EBC2}" type="sibTrans" cxnId="{7F6F42A9-4ED0-42F2-A42A-9FB3C69C7C2C}">
      <dgm:prSet/>
      <dgm:spPr/>
      <dgm:t>
        <a:bodyPr/>
        <a:lstStyle/>
        <a:p>
          <a:endParaRPr lang="pt-PT"/>
        </a:p>
      </dgm:t>
    </dgm:pt>
    <dgm:pt modelId="{E2AE8F5B-A05C-4B85-98FC-BB9B1BB48272}">
      <dgm:prSet phldrT="[Texto]"/>
      <dgm:spPr/>
      <dgm:t>
        <a:bodyPr/>
        <a:lstStyle/>
        <a:p>
          <a:r>
            <a:rPr lang="pt-PT" dirty="0"/>
            <a:t>Futebol</a:t>
          </a:r>
        </a:p>
      </dgm:t>
    </dgm:pt>
    <dgm:pt modelId="{9D9A00CD-50B0-44D6-B2C6-E0F771C239F6}" type="parTrans" cxnId="{2CBFB18A-C7CF-4161-A7AE-E03D9D808AAC}">
      <dgm:prSet/>
      <dgm:spPr/>
      <dgm:t>
        <a:bodyPr/>
        <a:lstStyle/>
        <a:p>
          <a:endParaRPr lang="pt-PT"/>
        </a:p>
      </dgm:t>
    </dgm:pt>
    <dgm:pt modelId="{3A27ED01-1731-45F8-B8A2-5A4729F672A6}" type="sibTrans" cxnId="{2CBFB18A-C7CF-4161-A7AE-E03D9D808AAC}">
      <dgm:prSet/>
      <dgm:spPr/>
      <dgm:t>
        <a:bodyPr/>
        <a:lstStyle/>
        <a:p>
          <a:endParaRPr lang="pt-PT"/>
        </a:p>
      </dgm:t>
    </dgm:pt>
    <dgm:pt modelId="{9A5AAAB4-9DCE-49C1-92B2-40FF61ABBB05}">
      <dgm:prSet phldrT="[Texto]"/>
      <dgm:spPr/>
      <dgm:t>
        <a:bodyPr/>
        <a:lstStyle/>
        <a:p>
          <a:r>
            <a:rPr lang="pt-PT" dirty="0"/>
            <a:t>Natação </a:t>
          </a:r>
        </a:p>
      </dgm:t>
    </dgm:pt>
    <dgm:pt modelId="{6183E210-F34A-4E36-A077-33047B58652C}" type="parTrans" cxnId="{AAC0E4B2-061F-4496-8994-8AB59AD989D7}">
      <dgm:prSet/>
      <dgm:spPr/>
      <dgm:t>
        <a:bodyPr/>
        <a:lstStyle/>
        <a:p>
          <a:endParaRPr lang="pt-PT"/>
        </a:p>
      </dgm:t>
    </dgm:pt>
    <dgm:pt modelId="{E3451AC9-688C-44CA-B4BF-D70C158920E1}" type="sibTrans" cxnId="{AAC0E4B2-061F-4496-8994-8AB59AD989D7}">
      <dgm:prSet/>
      <dgm:spPr/>
      <dgm:t>
        <a:bodyPr/>
        <a:lstStyle/>
        <a:p>
          <a:endParaRPr lang="pt-PT"/>
        </a:p>
      </dgm:t>
    </dgm:pt>
    <dgm:pt modelId="{A793F196-AE7A-4FBE-92DB-8560293203DB}">
      <dgm:prSet phldrT="[Texto]"/>
      <dgm:spPr/>
      <dgm:t>
        <a:bodyPr/>
        <a:lstStyle/>
        <a:p>
          <a:r>
            <a:rPr lang="pt-PT" dirty="0"/>
            <a:t>Boccia</a:t>
          </a:r>
        </a:p>
      </dgm:t>
    </dgm:pt>
    <dgm:pt modelId="{D15FC6A0-2A9C-49A7-93AB-D3137B57D298}" type="parTrans" cxnId="{202A4CEE-E11B-4071-9B88-91EC8ECEE9B0}">
      <dgm:prSet/>
      <dgm:spPr/>
      <dgm:t>
        <a:bodyPr/>
        <a:lstStyle/>
        <a:p>
          <a:endParaRPr lang="pt-PT"/>
        </a:p>
      </dgm:t>
    </dgm:pt>
    <dgm:pt modelId="{306D6E58-7324-4BA2-AC58-8792ADC2ECEF}" type="sibTrans" cxnId="{202A4CEE-E11B-4071-9B88-91EC8ECEE9B0}">
      <dgm:prSet/>
      <dgm:spPr/>
      <dgm:t>
        <a:bodyPr/>
        <a:lstStyle/>
        <a:p>
          <a:endParaRPr lang="pt-PT"/>
        </a:p>
      </dgm:t>
    </dgm:pt>
    <dgm:pt modelId="{79B13E36-E37E-4222-B31A-C371E34D7514}">
      <dgm:prSet phldrT="[Texto]"/>
      <dgm:spPr/>
      <dgm:t>
        <a:bodyPr/>
        <a:lstStyle/>
        <a:p>
          <a:r>
            <a:rPr lang="pt-PT" dirty="0"/>
            <a:t>Dança</a:t>
          </a:r>
        </a:p>
      </dgm:t>
    </dgm:pt>
    <dgm:pt modelId="{38532E84-E293-40BF-BFF7-93373DCEA8B4}" type="parTrans" cxnId="{03904D2D-EE96-4332-A586-211125ACF355}">
      <dgm:prSet/>
      <dgm:spPr/>
      <dgm:t>
        <a:bodyPr/>
        <a:lstStyle/>
        <a:p>
          <a:endParaRPr lang="pt-PT"/>
        </a:p>
      </dgm:t>
    </dgm:pt>
    <dgm:pt modelId="{ADAA4B62-3F09-4322-B355-CBE0EBDC37F7}" type="sibTrans" cxnId="{03904D2D-EE96-4332-A586-211125ACF355}">
      <dgm:prSet/>
      <dgm:spPr/>
      <dgm:t>
        <a:bodyPr/>
        <a:lstStyle/>
        <a:p>
          <a:endParaRPr lang="pt-PT"/>
        </a:p>
      </dgm:t>
    </dgm:pt>
    <dgm:pt modelId="{18E4FE99-B52F-42DB-B7DE-F0781B4BBC20}" type="pres">
      <dgm:prSet presAssocID="{FC64E596-18A2-4190-8CA1-DC3C35C05A15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F2FE811-E663-44C2-AE54-79F344C19AEF}" type="pres">
      <dgm:prSet presAssocID="{FC64E596-18A2-4190-8CA1-DC3C35C05A15}" presName="matrix" presStyleCnt="0"/>
      <dgm:spPr/>
    </dgm:pt>
    <dgm:pt modelId="{3215EF2D-A3F2-43EF-8946-243D0765258E}" type="pres">
      <dgm:prSet presAssocID="{FC64E596-18A2-4190-8CA1-DC3C35C05A15}" presName="tile1" presStyleLbl="node1" presStyleIdx="0" presStyleCnt="4"/>
      <dgm:spPr/>
    </dgm:pt>
    <dgm:pt modelId="{A818A1E9-E05F-4E94-B1A8-FA1A72E4BB1F}" type="pres">
      <dgm:prSet presAssocID="{FC64E596-18A2-4190-8CA1-DC3C35C05A1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40D2BE95-E330-4346-B606-CEFC24B45844}" type="pres">
      <dgm:prSet presAssocID="{FC64E596-18A2-4190-8CA1-DC3C35C05A15}" presName="tile2" presStyleLbl="node1" presStyleIdx="1" presStyleCnt="4"/>
      <dgm:spPr/>
    </dgm:pt>
    <dgm:pt modelId="{0BD2A634-F16F-4751-8955-968C8C82B10B}" type="pres">
      <dgm:prSet presAssocID="{FC64E596-18A2-4190-8CA1-DC3C35C05A1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2807FC9B-0D65-4CAB-91AA-F6DA84BEC9C0}" type="pres">
      <dgm:prSet presAssocID="{FC64E596-18A2-4190-8CA1-DC3C35C05A15}" presName="tile3" presStyleLbl="node1" presStyleIdx="2" presStyleCnt="4"/>
      <dgm:spPr/>
    </dgm:pt>
    <dgm:pt modelId="{08BB6E5B-CB3D-4F99-9CB6-A9A5BBFC77BD}" type="pres">
      <dgm:prSet presAssocID="{FC64E596-18A2-4190-8CA1-DC3C35C05A1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7F2AC8-D033-4FDC-97D1-22ACB78B0CA8}" type="pres">
      <dgm:prSet presAssocID="{FC64E596-18A2-4190-8CA1-DC3C35C05A15}" presName="tile4" presStyleLbl="node1" presStyleIdx="3" presStyleCnt="4"/>
      <dgm:spPr/>
    </dgm:pt>
    <dgm:pt modelId="{2F31686A-2827-4AD1-AC07-40E675B4CF28}" type="pres">
      <dgm:prSet presAssocID="{FC64E596-18A2-4190-8CA1-DC3C35C05A1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89D9CB1C-D654-4957-9DC3-40C2C734A69A}" type="pres">
      <dgm:prSet presAssocID="{FC64E596-18A2-4190-8CA1-DC3C35C05A15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2CBFB18A-C7CF-4161-A7AE-E03D9D808AAC}" srcId="{8405CE17-8EC6-4BBC-98CA-064E20B7B893}" destId="{E2AE8F5B-A05C-4B85-98FC-BB9B1BB48272}" srcOrd="0" destOrd="0" parTransId="{9D9A00CD-50B0-44D6-B2C6-E0F771C239F6}" sibTransId="{3A27ED01-1731-45F8-B8A2-5A4729F672A6}"/>
    <dgm:cxn modelId="{43E2838D-EB3B-4874-9BD2-7355386283E0}" type="presOf" srcId="{79B13E36-E37E-4222-B31A-C371E34D7514}" destId="{2F31686A-2827-4AD1-AC07-40E675B4CF28}" srcOrd="1" destOrd="0" presId="urn:microsoft.com/office/officeart/2005/8/layout/matrix1"/>
    <dgm:cxn modelId="{CB8BF9E8-780E-4C8C-85BC-7D2BCD7164CF}" type="presOf" srcId="{A793F196-AE7A-4FBE-92DB-8560293203DB}" destId="{2807FC9B-0D65-4CAB-91AA-F6DA84BEC9C0}" srcOrd="0" destOrd="0" presId="urn:microsoft.com/office/officeart/2005/8/layout/matrix1"/>
    <dgm:cxn modelId="{B9951490-D190-44EE-84C8-76C99E90213F}" type="presOf" srcId="{E2AE8F5B-A05C-4B85-98FC-BB9B1BB48272}" destId="{3215EF2D-A3F2-43EF-8946-243D0765258E}" srcOrd="0" destOrd="0" presId="urn:microsoft.com/office/officeart/2005/8/layout/matrix1"/>
    <dgm:cxn modelId="{9B9E69FF-B676-4C27-A87F-F93A77FCB6E4}" type="presOf" srcId="{FC64E596-18A2-4190-8CA1-DC3C35C05A15}" destId="{18E4FE99-B52F-42DB-B7DE-F0781B4BBC20}" srcOrd="0" destOrd="0" presId="urn:microsoft.com/office/officeart/2005/8/layout/matrix1"/>
    <dgm:cxn modelId="{BB5C5A49-21DD-4A2C-81F5-09300E2F23D8}" type="presOf" srcId="{9A5AAAB4-9DCE-49C1-92B2-40FF61ABBB05}" destId="{0BD2A634-F16F-4751-8955-968C8C82B10B}" srcOrd="1" destOrd="0" presId="urn:microsoft.com/office/officeart/2005/8/layout/matrix1"/>
    <dgm:cxn modelId="{03904D2D-EE96-4332-A586-211125ACF355}" srcId="{8405CE17-8EC6-4BBC-98CA-064E20B7B893}" destId="{79B13E36-E37E-4222-B31A-C371E34D7514}" srcOrd="3" destOrd="0" parTransId="{38532E84-E293-40BF-BFF7-93373DCEA8B4}" sibTransId="{ADAA4B62-3F09-4322-B355-CBE0EBDC37F7}"/>
    <dgm:cxn modelId="{202A4CEE-E11B-4071-9B88-91EC8ECEE9B0}" srcId="{8405CE17-8EC6-4BBC-98CA-064E20B7B893}" destId="{A793F196-AE7A-4FBE-92DB-8560293203DB}" srcOrd="2" destOrd="0" parTransId="{D15FC6A0-2A9C-49A7-93AB-D3137B57D298}" sibTransId="{306D6E58-7324-4BA2-AC58-8792ADC2ECEF}"/>
    <dgm:cxn modelId="{BCD7B876-5289-4D65-877F-4C41AAF573AB}" type="presOf" srcId="{79B13E36-E37E-4222-B31A-C371E34D7514}" destId="{507F2AC8-D033-4FDC-97D1-22ACB78B0CA8}" srcOrd="0" destOrd="0" presId="urn:microsoft.com/office/officeart/2005/8/layout/matrix1"/>
    <dgm:cxn modelId="{77E4FD6C-3DB7-40B4-B1D9-6AF6CDAB3183}" type="presOf" srcId="{E2AE8F5B-A05C-4B85-98FC-BB9B1BB48272}" destId="{A818A1E9-E05F-4E94-B1A8-FA1A72E4BB1F}" srcOrd="1" destOrd="0" presId="urn:microsoft.com/office/officeart/2005/8/layout/matrix1"/>
    <dgm:cxn modelId="{5CF7AD38-D342-4F91-A4D7-4F6BAD3A603D}" type="presOf" srcId="{9A5AAAB4-9DCE-49C1-92B2-40FF61ABBB05}" destId="{40D2BE95-E330-4346-B606-CEFC24B45844}" srcOrd="0" destOrd="0" presId="urn:microsoft.com/office/officeart/2005/8/layout/matrix1"/>
    <dgm:cxn modelId="{47A35911-328B-46F9-912C-B43224803FC5}" type="presOf" srcId="{A793F196-AE7A-4FBE-92DB-8560293203DB}" destId="{08BB6E5B-CB3D-4F99-9CB6-A9A5BBFC77BD}" srcOrd="1" destOrd="0" presId="urn:microsoft.com/office/officeart/2005/8/layout/matrix1"/>
    <dgm:cxn modelId="{AAC0E4B2-061F-4496-8994-8AB59AD989D7}" srcId="{8405CE17-8EC6-4BBC-98CA-064E20B7B893}" destId="{9A5AAAB4-9DCE-49C1-92B2-40FF61ABBB05}" srcOrd="1" destOrd="0" parTransId="{6183E210-F34A-4E36-A077-33047B58652C}" sibTransId="{E3451AC9-688C-44CA-B4BF-D70C158920E1}"/>
    <dgm:cxn modelId="{7F6F42A9-4ED0-42F2-A42A-9FB3C69C7C2C}" srcId="{FC64E596-18A2-4190-8CA1-DC3C35C05A15}" destId="{8405CE17-8EC6-4BBC-98CA-064E20B7B893}" srcOrd="0" destOrd="0" parTransId="{7F6CC737-40BD-45FB-9B4A-20BA09A10D81}" sibTransId="{24B8B749-DFC7-48F0-A3F5-6A0396D4EBC2}"/>
    <dgm:cxn modelId="{31D02E8F-AB6D-42AD-A3B2-58A72047BB8C}" type="presOf" srcId="{8405CE17-8EC6-4BBC-98CA-064E20B7B893}" destId="{89D9CB1C-D654-4957-9DC3-40C2C734A69A}" srcOrd="0" destOrd="0" presId="urn:microsoft.com/office/officeart/2005/8/layout/matrix1"/>
    <dgm:cxn modelId="{267F5FF9-DA12-4DA4-92B4-8DE00BE36488}" type="presParOf" srcId="{18E4FE99-B52F-42DB-B7DE-F0781B4BBC20}" destId="{FF2FE811-E663-44C2-AE54-79F344C19AEF}" srcOrd="0" destOrd="0" presId="urn:microsoft.com/office/officeart/2005/8/layout/matrix1"/>
    <dgm:cxn modelId="{EA7DD253-1587-4EA7-85C0-A085AD3ABA8C}" type="presParOf" srcId="{FF2FE811-E663-44C2-AE54-79F344C19AEF}" destId="{3215EF2D-A3F2-43EF-8946-243D0765258E}" srcOrd="0" destOrd="0" presId="urn:microsoft.com/office/officeart/2005/8/layout/matrix1"/>
    <dgm:cxn modelId="{DEFE3F42-F089-4859-B2EE-C12630C7362C}" type="presParOf" srcId="{FF2FE811-E663-44C2-AE54-79F344C19AEF}" destId="{A818A1E9-E05F-4E94-B1A8-FA1A72E4BB1F}" srcOrd="1" destOrd="0" presId="urn:microsoft.com/office/officeart/2005/8/layout/matrix1"/>
    <dgm:cxn modelId="{06EC2277-BFB2-4817-B22B-9B0A2F06F53A}" type="presParOf" srcId="{FF2FE811-E663-44C2-AE54-79F344C19AEF}" destId="{40D2BE95-E330-4346-B606-CEFC24B45844}" srcOrd="2" destOrd="0" presId="urn:microsoft.com/office/officeart/2005/8/layout/matrix1"/>
    <dgm:cxn modelId="{C2D43CC0-4B36-401B-BA02-FC5A98CD76B4}" type="presParOf" srcId="{FF2FE811-E663-44C2-AE54-79F344C19AEF}" destId="{0BD2A634-F16F-4751-8955-968C8C82B10B}" srcOrd="3" destOrd="0" presId="urn:microsoft.com/office/officeart/2005/8/layout/matrix1"/>
    <dgm:cxn modelId="{7D43DB60-F709-41F4-BC01-BC5B2907B95A}" type="presParOf" srcId="{FF2FE811-E663-44C2-AE54-79F344C19AEF}" destId="{2807FC9B-0D65-4CAB-91AA-F6DA84BEC9C0}" srcOrd="4" destOrd="0" presId="urn:microsoft.com/office/officeart/2005/8/layout/matrix1"/>
    <dgm:cxn modelId="{AB29E39B-074E-4C8F-B9B7-BFB831AC137A}" type="presParOf" srcId="{FF2FE811-E663-44C2-AE54-79F344C19AEF}" destId="{08BB6E5B-CB3D-4F99-9CB6-A9A5BBFC77BD}" srcOrd="5" destOrd="0" presId="urn:microsoft.com/office/officeart/2005/8/layout/matrix1"/>
    <dgm:cxn modelId="{1B675520-B205-469D-BE4E-BEDAF46F21FB}" type="presParOf" srcId="{FF2FE811-E663-44C2-AE54-79F344C19AEF}" destId="{507F2AC8-D033-4FDC-97D1-22ACB78B0CA8}" srcOrd="6" destOrd="0" presId="urn:microsoft.com/office/officeart/2005/8/layout/matrix1"/>
    <dgm:cxn modelId="{78CC5B01-B3CC-4897-80F6-00AA08C3BC46}" type="presParOf" srcId="{FF2FE811-E663-44C2-AE54-79F344C19AEF}" destId="{2F31686A-2827-4AD1-AC07-40E675B4CF28}" srcOrd="7" destOrd="0" presId="urn:microsoft.com/office/officeart/2005/8/layout/matrix1"/>
    <dgm:cxn modelId="{7F864DCD-0723-461B-B1C8-F7BFC5BF2082}" type="presParOf" srcId="{18E4FE99-B52F-42DB-B7DE-F0781B4BBC20}" destId="{89D9CB1C-D654-4957-9DC3-40C2C734A69A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C64E596-18A2-4190-8CA1-DC3C35C05A15}" type="doc">
      <dgm:prSet loTypeId="urn:microsoft.com/office/officeart/2005/8/layout/matrix1" loCatId="matrix" qsTypeId="urn:microsoft.com/office/officeart/2005/8/quickstyle/simple5" qsCatId="simple" csTypeId="urn:microsoft.com/office/officeart/2005/8/colors/colorful1#3" csCatId="colorful" phldr="1"/>
      <dgm:spPr/>
      <dgm:t>
        <a:bodyPr/>
        <a:lstStyle/>
        <a:p>
          <a:endParaRPr lang="pt-PT"/>
        </a:p>
      </dgm:t>
    </dgm:pt>
    <dgm:pt modelId="{8405CE17-8EC6-4BBC-98CA-064E20B7B893}">
      <dgm:prSet phldrT="[Texto]"/>
      <dgm:spPr/>
      <dgm:t>
        <a:bodyPr/>
        <a:lstStyle/>
        <a:p>
          <a:r>
            <a:rPr lang="pt-PT" dirty="0"/>
            <a:t>Desporto adaptado</a:t>
          </a:r>
        </a:p>
      </dgm:t>
    </dgm:pt>
    <dgm:pt modelId="{7F6CC737-40BD-45FB-9B4A-20BA09A10D81}" type="parTrans" cxnId="{7F6F42A9-4ED0-42F2-A42A-9FB3C69C7C2C}">
      <dgm:prSet/>
      <dgm:spPr/>
      <dgm:t>
        <a:bodyPr/>
        <a:lstStyle/>
        <a:p>
          <a:endParaRPr lang="pt-PT"/>
        </a:p>
      </dgm:t>
    </dgm:pt>
    <dgm:pt modelId="{24B8B749-DFC7-48F0-A3F5-6A0396D4EBC2}" type="sibTrans" cxnId="{7F6F42A9-4ED0-42F2-A42A-9FB3C69C7C2C}">
      <dgm:prSet/>
      <dgm:spPr/>
      <dgm:t>
        <a:bodyPr/>
        <a:lstStyle/>
        <a:p>
          <a:endParaRPr lang="pt-PT"/>
        </a:p>
      </dgm:t>
    </dgm:pt>
    <dgm:pt modelId="{E2AE8F5B-A05C-4B85-98FC-BB9B1BB48272}">
      <dgm:prSet phldrT="[Texto]"/>
      <dgm:spPr/>
      <dgm:t>
        <a:bodyPr/>
        <a:lstStyle/>
        <a:p>
          <a:r>
            <a:rPr lang="pt-PT" dirty="0"/>
            <a:t>Futebol</a:t>
          </a:r>
        </a:p>
      </dgm:t>
    </dgm:pt>
    <dgm:pt modelId="{9D9A00CD-50B0-44D6-B2C6-E0F771C239F6}" type="parTrans" cxnId="{2CBFB18A-C7CF-4161-A7AE-E03D9D808AAC}">
      <dgm:prSet/>
      <dgm:spPr/>
      <dgm:t>
        <a:bodyPr/>
        <a:lstStyle/>
        <a:p>
          <a:endParaRPr lang="pt-PT"/>
        </a:p>
      </dgm:t>
    </dgm:pt>
    <dgm:pt modelId="{3A27ED01-1731-45F8-B8A2-5A4729F672A6}" type="sibTrans" cxnId="{2CBFB18A-C7CF-4161-A7AE-E03D9D808AAC}">
      <dgm:prSet/>
      <dgm:spPr/>
      <dgm:t>
        <a:bodyPr/>
        <a:lstStyle/>
        <a:p>
          <a:endParaRPr lang="pt-PT"/>
        </a:p>
      </dgm:t>
    </dgm:pt>
    <dgm:pt modelId="{9A5AAAB4-9DCE-49C1-92B2-40FF61ABBB05}">
      <dgm:prSet phldrT="[Texto]"/>
      <dgm:spPr/>
      <dgm:t>
        <a:bodyPr/>
        <a:lstStyle/>
        <a:p>
          <a:r>
            <a:rPr lang="pt-PT" dirty="0"/>
            <a:t>Natação </a:t>
          </a:r>
        </a:p>
      </dgm:t>
    </dgm:pt>
    <dgm:pt modelId="{6183E210-F34A-4E36-A077-33047B58652C}" type="parTrans" cxnId="{AAC0E4B2-061F-4496-8994-8AB59AD989D7}">
      <dgm:prSet/>
      <dgm:spPr/>
      <dgm:t>
        <a:bodyPr/>
        <a:lstStyle/>
        <a:p>
          <a:endParaRPr lang="pt-PT"/>
        </a:p>
      </dgm:t>
    </dgm:pt>
    <dgm:pt modelId="{E3451AC9-688C-44CA-B4BF-D70C158920E1}" type="sibTrans" cxnId="{AAC0E4B2-061F-4496-8994-8AB59AD989D7}">
      <dgm:prSet/>
      <dgm:spPr/>
      <dgm:t>
        <a:bodyPr/>
        <a:lstStyle/>
        <a:p>
          <a:endParaRPr lang="pt-PT"/>
        </a:p>
      </dgm:t>
    </dgm:pt>
    <dgm:pt modelId="{A793F196-AE7A-4FBE-92DB-8560293203DB}">
      <dgm:prSet phldrT="[Texto]"/>
      <dgm:spPr/>
      <dgm:t>
        <a:bodyPr/>
        <a:lstStyle/>
        <a:p>
          <a:r>
            <a:rPr lang="pt-PT" dirty="0"/>
            <a:t>Boccia</a:t>
          </a:r>
        </a:p>
      </dgm:t>
    </dgm:pt>
    <dgm:pt modelId="{D15FC6A0-2A9C-49A7-93AB-D3137B57D298}" type="parTrans" cxnId="{202A4CEE-E11B-4071-9B88-91EC8ECEE9B0}">
      <dgm:prSet/>
      <dgm:spPr/>
      <dgm:t>
        <a:bodyPr/>
        <a:lstStyle/>
        <a:p>
          <a:endParaRPr lang="pt-PT"/>
        </a:p>
      </dgm:t>
    </dgm:pt>
    <dgm:pt modelId="{306D6E58-7324-4BA2-AC58-8792ADC2ECEF}" type="sibTrans" cxnId="{202A4CEE-E11B-4071-9B88-91EC8ECEE9B0}">
      <dgm:prSet/>
      <dgm:spPr/>
      <dgm:t>
        <a:bodyPr/>
        <a:lstStyle/>
        <a:p>
          <a:endParaRPr lang="pt-PT"/>
        </a:p>
      </dgm:t>
    </dgm:pt>
    <dgm:pt modelId="{79B13E36-E37E-4222-B31A-C371E34D7514}">
      <dgm:prSet phldrT="[Texto]"/>
      <dgm:spPr/>
      <dgm:t>
        <a:bodyPr/>
        <a:lstStyle/>
        <a:p>
          <a:r>
            <a:rPr lang="pt-PT" dirty="0"/>
            <a:t>Dança</a:t>
          </a:r>
        </a:p>
      </dgm:t>
    </dgm:pt>
    <dgm:pt modelId="{38532E84-E293-40BF-BFF7-93373DCEA8B4}" type="parTrans" cxnId="{03904D2D-EE96-4332-A586-211125ACF355}">
      <dgm:prSet/>
      <dgm:spPr/>
      <dgm:t>
        <a:bodyPr/>
        <a:lstStyle/>
        <a:p>
          <a:endParaRPr lang="pt-PT"/>
        </a:p>
      </dgm:t>
    </dgm:pt>
    <dgm:pt modelId="{ADAA4B62-3F09-4322-B355-CBE0EBDC37F7}" type="sibTrans" cxnId="{03904D2D-EE96-4332-A586-211125ACF355}">
      <dgm:prSet/>
      <dgm:spPr/>
      <dgm:t>
        <a:bodyPr/>
        <a:lstStyle/>
        <a:p>
          <a:endParaRPr lang="pt-PT"/>
        </a:p>
      </dgm:t>
    </dgm:pt>
    <dgm:pt modelId="{18E4FE99-B52F-42DB-B7DE-F0781B4BBC20}" type="pres">
      <dgm:prSet presAssocID="{FC64E596-18A2-4190-8CA1-DC3C35C05A15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F2FE811-E663-44C2-AE54-79F344C19AEF}" type="pres">
      <dgm:prSet presAssocID="{FC64E596-18A2-4190-8CA1-DC3C35C05A15}" presName="matrix" presStyleCnt="0"/>
      <dgm:spPr/>
    </dgm:pt>
    <dgm:pt modelId="{3215EF2D-A3F2-43EF-8946-243D0765258E}" type="pres">
      <dgm:prSet presAssocID="{FC64E596-18A2-4190-8CA1-DC3C35C05A15}" presName="tile1" presStyleLbl="node1" presStyleIdx="0" presStyleCnt="4"/>
      <dgm:spPr/>
    </dgm:pt>
    <dgm:pt modelId="{A818A1E9-E05F-4E94-B1A8-FA1A72E4BB1F}" type="pres">
      <dgm:prSet presAssocID="{FC64E596-18A2-4190-8CA1-DC3C35C05A1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40D2BE95-E330-4346-B606-CEFC24B45844}" type="pres">
      <dgm:prSet presAssocID="{FC64E596-18A2-4190-8CA1-DC3C35C05A15}" presName="tile2" presStyleLbl="node1" presStyleIdx="1" presStyleCnt="4"/>
      <dgm:spPr/>
    </dgm:pt>
    <dgm:pt modelId="{0BD2A634-F16F-4751-8955-968C8C82B10B}" type="pres">
      <dgm:prSet presAssocID="{FC64E596-18A2-4190-8CA1-DC3C35C05A1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2807FC9B-0D65-4CAB-91AA-F6DA84BEC9C0}" type="pres">
      <dgm:prSet presAssocID="{FC64E596-18A2-4190-8CA1-DC3C35C05A15}" presName="tile3" presStyleLbl="node1" presStyleIdx="2" presStyleCnt="4"/>
      <dgm:spPr/>
    </dgm:pt>
    <dgm:pt modelId="{08BB6E5B-CB3D-4F99-9CB6-A9A5BBFC77BD}" type="pres">
      <dgm:prSet presAssocID="{FC64E596-18A2-4190-8CA1-DC3C35C05A1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7F2AC8-D033-4FDC-97D1-22ACB78B0CA8}" type="pres">
      <dgm:prSet presAssocID="{FC64E596-18A2-4190-8CA1-DC3C35C05A15}" presName="tile4" presStyleLbl="node1" presStyleIdx="3" presStyleCnt="4"/>
      <dgm:spPr/>
    </dgm:pt>
    <dgm:pt modelId="{2F31686A-2827-4AD1-AC07-40E675B4CF28}" type="pres">
      <dgm:prSet presAssocID="{FC64E596-18A2-4190-8CA1-DC3C35C05A1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89D9CB1C-D654-4957-9DC3-40C2C734A69A}" type="pres">
      <dgm:prSet presAssocID="{FC64E596-18A2-4190-8CA1-DC3C35C05A15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1FB36C33-1DB4-495B-AAF2-AE86A4BEA4B8}" type="presOf" srcId="{FC64E596-18A2-4190-8CA1-DC3C35C05A15}" destId="{18E4FE99-B52F-42DB-B7DE-F0781B4BBC20}" srcOrd="0" destOrd="0" presId="urn:microsoft.com/office/officeart/2005/8/layout/matrix1"/>
    <dgm:cxn modelId="{DFD1FFAC-66B2-48ED-804A-E64FB529C59F}" type="presOf" srcId="{E2AE8F5B-A05C-4B85-98FC-BB9B1BB48272}" destId="{3215EF2D-A3F2-43EF-8946-243D0765258E}" srcOrd="0" destOrd="0" presId="urn:microsoft.com/office/officeart/2005/8/layout/matrix1"/>
    <dgm:cxn modelId="{18AA5EE1-F086-4D0B-97C5-C3A9ACF33E98}" type="presOf" srcId="{9A5AAAB4-9DCE-49C1-92B2-40FF61ABBB05}" destId="{0BD2A634-F16F-4751-8955-968C8C82B10B}" srcOrd="1" destOrd="0" presId="urn:microsoft.com/office/officeart/2005/8/layout/matrix1"/>
    <dgm:cxn modelId="{1606EAC7-19CF-4C0C-A0D1-4EFC15E75254}" type="presOf" srcId="{A793F196-AE7A-4FBE-92DB-8560293203DB}" destId="{2807FC9B-0D65-4CAB-91AA-F6DA84BEC9C0}" srcOrd="0" destOrd="0" presId="urn:microsoft.com/office/officeart/2005/8/layout/matrix1"/>
    <dgm:cxn modelId="{18014E60-D60F-4E7C-9E98-138B53AF76B8}" type="presOf" srcId="{79B13E36-E37E-4222-B31A-C371E34D7514}" destId="{507F2AC8-D033-4FDC-97D1-22ACB78B0CA8}" srcOrd="0" destOrd="0" presId="urn:microsoft.com/office/officeart/2005/8/layout/matrix1"/>
    <dgm:cxn modelId="{03904D2D-EE96-4332-A586-211125ACF355}" srcId="{8405CE17-8EC6-4BBC-98CA-064E20B7B893}" destId="{79B13E36-E37E-4222-B31A-C371E34D7514}" srcOrd="3" destOrd="0" parTransId="{38532E84-E293-40BF-BFF7-93373DCEA8B4}" sibTransId="{ADAA4B62-3F09-4322-B355-CBE0EBDC37F7}"/>
    <dgm:cxn modelId="{C9B763BA-66C3-4448-ACE4-A381C009214F}" type="presOf" srcId="{9A5AAAB4-9DCE-49C1-92B2-40FF61ABBB05}" destId="{40D2BE95-E330-4346-B606-CEFC24B45844}" srcOrd="0" destOrd="0" presId="urn:microsoft.com/office/officeart/2005/8/layout/matrix1"/>
    <dgm:cxn modelId="{2CBFB18A-C7CF-4161-A7AE-E03D9D808AAC}" srcId="{8405CE17-8EC6-4BBC-98CA-064E20B7B893}" destId="{E2AE8F5B-A05C-4B85-98FC-BB9B1BB48272}" srcOrd="0" destOrd="0" parTransId="{9D9A00CD-50B0-44D6-B2C6-E0F771C239F6}" sibTransId="{3A27ED01-1731-45F8-B8A2-5A4729F672A6}"/>
    <dgm:cxn modelId="{7F6F42A9-4ED0-42F2-A42A-9FB3C69C7C2C}" srcId="{FC64E596-18A2-4190-8CA1-DC3C35C05A15}" destId="{8405CE17-8EC6-4BBC-98CA-064E20B7B893}" srcOrd="0" destOrd="0" parTransId="{7F6CC737-40BD-45FB-9B4A-20BA09A10D81}" sibTransId="{24B8B749-DFC7-48F0-A3F5-6A0396D4EBC2}"/>
    <dgm:cxn modelId="{627AE65E-BB76-46EA-A0BF-3F369B60B33C}" type="presOf" srcId="{A793F196-AE7A-4FBE-92DB-8560293203DB}" destId="{08BB6E5B-CB3D-4F99-9CB6-A9A5BBFC77BD}" srcOrd="1" destOrd="0" presId="urn:microsoft.com/office/officeart/2005/8/layout/matrix1"/>
    <dgm:cxn modelId="{9CF3C45E-1578-40AA-9808-9B34F8D579A4}" type="presOf" srcId="{E2AE8F5B-A05C-4B85-98FC-BB9B1BB48272}" destId="{A818A1E9-E05F-4E94-B1A8-FA1A72E4BB1F}" srcOrd="1" destOrd="0" presId="urn:microsoft.com/office/officeart/2005/8/layout/matrix1"/>
    <dgm:cxn modelId="{335D6156-82AA-4C65-9825-00D64E2842F1}" type="presOf" srcId="{8405CE17-8EC6-4BBC-98CA-064E20B7B893}" destId="{89D9CB1C-D654-4957-9DC3-40C2C734A69A}" srcOrd="0" destOrd="0" presId="urn:microsoft.com/office/officeart/2005/8/layout/matrix1"/>
    <dgm:cxn modelId="{6233D838-0AAF-4AA2-9481-B540B4E3FC02}" type="presOf" srcId="{79B13E36-E37E-4222-B31A-C371E34D7514}" destId="{2F31686A-2827-4AD1-AC07-40E675B4CF28}" srcOrd="1" destOrd="0" presId="urn:microsoft.com/office/officeart/2005/8/layout/matrix1"/>
    <dgm:cxn modelId="{AAC0E4B2-061F-4496-8994-8AB59AD989D7}" srcId="{8405CE17-8EC6-4BBC-98CA-064E20B7B893}" destId="{9A5AAAB4-9DCE-49C1-92B2-40FF61ABBB05}" srcOrd="1" destOrd="0" parTransId="{6183E210-F34A-4E36-A077-33047B58652C}" sibTransId="{E3451AC9-688C-44CA-B4BF-D70C158920E1}"/>
    <dgm:cxn modelId="{202A4CEE-E11B-4071-9B88-91EC8ECEE9B0}" srcId="{8405CE17-8EC6-4BBC-98CA-064E20B7B893}" destId="{A793F196-AE7A-4FBE-92DB-8560293203DB}" srcOrd="2" destOrd="0" parTransId="{D15FC6A0-2A9C-49A7-93AB-D3137B57D298}" sibTransId="{306D6E58-7324-4BA2-AC58-8792ADC2ECEF}"/>
    <dgm:cxn modelId="{C38CEE0F-9A58-415D-ABF4-F2EE1A3B1972}" type="presParOf" srcId="{18E4FE99-B52F-42DB-B7DE-F0781B4BBC20}" destId="{FF2FE811-E663-44C2-AE54-79F344C19AEF}" srcOrd="0" destOrd="0" presId="urn:microsoft.com/office/officeart/2005/8/layout/matrix1"/>
    <dgm:cxn modelId="{0A5567D8-6284-4E53-9A40-BF27899EF8E2}" type="presParOf" srcId="{FF2FE811-E663-44C2-AE54-79F344C19AEF}" destId="{3215EF2D-A3F2-43EF-8946-243D0765258E}" srcOrd="0" destOrd="0" presId="urn:microsoft.com/office/officeart/2005/8/layout/matrix1"/>
    <dgm:cxn modelId="{09A59911-687D-4D3E-9C62-A5AD17B21F25}" type="presParOf" srcId="{FF2FE811-E663-44C2-AE54-79F344C19AEF}" destId="{A818A1E9-E05F-4E94-B1A8-FA1A72E4BB1F}" srcOrd="1" destOrd="0" presId="urn:microsoft.com/office/officeart/2005/8/layout/matrix1"/>
    <dgm:cxn modelId="{CA11127A-32DE-4F3C-9DE4-43B494EFF047}" type="presParOf" srcId="{FF2FE811-E663-44C2-AE54-79F344C19AEF}" destId="{40D2BE95-E330-4346-B606-CEFC24B45844}" srcOrd="2" destOrd="0" presId="urn:microsoft.com/office/officeart/2005/8/layout/matrix1"/>
    <dgm:cxn modelId="{304A5EE4-EB64-4818-865A-A2CA57C0E8F6}" type="presParOf" srcId="{FF2FE811-E663-44C2-AE54-79F344C19AEF}" destId="{0BD2A634-F16F-4751-8955-968C8C82B10B}" srcOrd="3" destOrd="0" presId="urn:microsoft.com/office/officeart/2005/8/layout/matrix1"/>
    <dgm:cxn modelId="{FB344E1D-BAD0-4BD3-B0EA-D5F2FE7B5CE4}" type="presParOf" srcId="{FF2FE811-E663-44C2-AE54-79F344C19AEF}" destId="{2807FC9B-0D65-4CAB-91AA-F6DA84BEC9C0}" srcOrd="4" destOrd="0" presId="urn:microsoft.com/office/officeart/2005/8/layout/matrix1"/>
    <dgm:cxn modelId="{DD7010A8-735B-4C95-8613-8372C4CDA7CF}" type="presParOf" srcId="{FF2FE811-E663-44C2-AE54-79F344C19AEF}" destId="{08BB6E5B-CB3D-4F99-9CB6-A9A5BBFC77BD}" srcOrd="5" destOrd="0" presId="urn:microsoft.com/office/officeart/2005/8/layout/matrix1"/>
    <dgm:cxn modelId="{0C83D359-A6AB-4A20-980E-17FC37CF0038}" type="presParOf" srcId="{FF2FE811-E663-44C2-AE54-79F344C19AEF}" destId="{507F2AC8-D033-4FDC-97D1-22ACB78B0CA8}" srcOrd="6" destOrd="0" presId="urn:microsoft.com/office/officeart/2005/8/layout/matrix1"/>
    <dgm:cxn modelId="{911154E4-699B-4C67-8F4B-314EE65ED0C0}" type="presParOf" srcId="{FF2FE811-E663-44C2-AE54-79F344C19AEF}" destId="{2F31686A-2827-4AD1-AC07-40E675B4CF28}" srcOrd="7" destOrd="0" presId="urn:microsoft.com/office/officeart/2005/8/layout/matrix1"/>
    <dgm:cxn modelId="{E3C62185-7C83-4369-880E-63750E76F5C2}" type="presParOf" srcId="{18E4FE99-B52F-42DB-B7DE-F0781B4BBC20}" destId="{89D9CB1C-D654-4957-9DC3-40C2C734A69A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C64E596-18A2-4190-8CA1-DC3C35C05A15}" type="doc">
      <dgm:prSet loTypeId="urn:microsoft.com/office/officeart/2005/8/layout/matrix1" loCatId="matrix" qsTypeId="urn:microsoft.com/office/officeart/2005/8/quickstyle/simple5" qsCatId="simple" csTypeId="urn:microsoft.com/office/officeart/2005/8/colors/colorful1#5" csCatId="colorful" phldr="1"/>
      <dgm:spPr/>
      <dgm:t>
        <a:bodyPr/>
        <a:lstStyle/>
        <a:p>
          <a:endParaRPr lang="pt-PT"/>
        </a:p>
      </dgm:t>
    </dgm:pt>
    <dgm:pt modelId="{8405CE17-8EC6-4BBC-98CA-064E20B7B893}">
      <dgm:prSet phldrT="[Texto]"/>
      <dgm:spPr/>
      <dgm:t>
        <a:bodyPr/>
        <a:lstStyle/>
        <a:p>
          <a:r>
            <a:rPr lang="pt-PT" dirty="0"/>
            <a:t>Desporto adaptado</a:t>
          </a:r>
        </a:p>
      </dgm:t>
    </dgm:pt>
    <dgm:pt modelId="{7F6CC737-40BD-45FB-9B4A-20BA09A10D81}" type="parTrans" cxnId="{7F6F42A9-4ED0-42F2-A42A-9FB3C69C7C2C}">
      <dgm:prSet/>
      <dgm:spPr/>
      <dgm:t>
        <a:bodyPr/>
        <a:lstStyle/>
        <a:p>
          <a:endParaRPr lang="pt-PT"/>
        </a:p>
      </dgm:t>
    </dgm:pt>
    <dgm:pt modelId="{24B8B749-DFC7-48F0-A3F5-6A0396D4EBC2}" type="sibTrans" cxnId="{7F6F42A9-4ED0-42F2-A42A-9FB3C69C7C2C}">
      <dgm:prSet/>
      <dgm:spPr/>
      <dgm:t>
        <a:bodyPr/>
        <a:lstStyle/>
        <a:p>
          <a:endParaRPr lang="pt-PT"/>
        </a:p>
      </dgm:t>
    </dgm:pt>
    <dgm:pt modelId="{E2AE8F5B-A05C-4B85-98FC-BB9B1BB48272}">
      <dgm:prSet phldrT="[Texto]"/>
      <dgm:spPr/>
      <dgm:t>
        <a:bodyPr/>
        <a:lstStyle/>
        <a:p>
          <a:r>
            <a:rPr lang="pt-PT" dirty="0"/>
            <a:t>Futebol</a:t>
          </a:r>
        </a:p>
      </dgm:t>
    </dgm:pt>
    <dgm:pt modelId="{9D9A00CD-50B0-44D6-B2C6-E0F771C239F6}" type="parTrans" cxnId="{2CBFB18A-C7CF-4161-A7AE-E03D9D808AAC}">
      <dgm:prSet/>
      <dgm:spPr/>
      <dgm:t>
        <a:bodyPr/>
        <a:lstStyle/>
        <a:p>
          <a:endParaRPr lang="pt-PT"/>
        </a:p>
      </dgm:t>
    </dgm:pt>
    <dgm:pt modelId="{3A27ED01-1731-45F8-B8A2-5A4729F672A6}" type="sibTrans" cxnId="{2CBFB18A-C7CF-4161-A7AE-E03D9D808AAC}">
      <dgm:prSet/>
      <dgm:spPr/>
      <dgm:t>
        <a:bodyPr/>
        <a:lstStyle/>
        <a:p>
          <a:endParaRPr lang="pt-PT"/>
        </a:p>
      </dgm:t>
    </dgm:pt>
    <dgm:pt modelId="{9A5AAAB4-9DCE-49C1-92B2-40FF61ABBB05}">
      <dgm:prSet phldrT="[Texto]"/>
      <dgm:spPr/>
      <dgm:t>
        <a:bodyPr/>
        <a:lstStyle/>
        <a:p>
          <a:r>
            <a:rPr lang="pt-PT" dirty="0"/>
            <a:t>Natação </a:t>
          </a:r>
        </a:p>
      </dgm:t>
    </dgm:pt>
    <dgm:pt modelId="{6183E210-F34A-4E36-A077-33047B58652C}" type="parTrans" cxnId="{AAC0E4B2-061F-4496-8994-8AB59AD989D7}">
      <dgm:prSet/>
      <dgm:spPr/>
      <dgm:t>
        <a:bodyPr/>
        <a:lstStyle/>
        <a:p>
          <a:endParaRPr lang="pt-PT"/>
        </a:p>
      </dgm:t>
    </dgm:pt>
    <dgm:pt modelId="{E3451AC9-688C-44CA-B4BF-D70C158920E1}" type="sibTrans" cxnId="{AAC0E4B2-061F-4496-8994-8AB59AD989D7}">
      <dgm:prSet/>
      <dgm:spPr/>
      <dgm:t>
        <a:bodyPr/>
        <a:lstStyle/>
        <a:p>
          <a:endParaRPr lang="pt-PT"/>
        </a:p>
      </dgm:t>
    </dgm:pt>
    <dgm:pt modelId="{A793F196-AE7A-4FBE-92DB-8560293203DB}">
      <dgm:prSet phldrT="[Texto]"/>
      <dgm:spPr/>
      <dgm:t>
        <a:bodyPr/>
        <a:lstStyle/>
        <a:p>
          <a:r>
            <a:rPr lang="pt-PT" dirty="0"/>
            <a:t>Boccia</a:t>
          </a:r>
        </a:p>
      </dgm:t>
    </dgm:pt>
    <dgm:pt modelId="{D15FC6A0-2A9C-49A7-93AB-D3137B57D298}" type="parTrans" cxnId="{202A4CEE-E11B-4071-9B88-91EC8ECEE9B0}">
      <dgm:prSet/>
      <dgm:spPr/>
      <dgm:t>
        <a:bodyPr/>
        <a:lstStyle/>
        <a:p>
          <a:endParaRPr lang="pt-PT"/>
        </a:p>
      </dgm:t>
    </dgm:pt>
    <dgm:pt modelId="{306D6E58-7324-4BA2-AC58-8792ADC2ECEF}" type="sibTrans" cxnId="{202A4CEE-E11B-4071-9B88-91EC8ECEE9B0}">
      <dgm:prSet/>
      <dgm:spPr/>
      <dgm:t>
        <a:bodyPr/>
        <a:lstStyle/>
        <a:p>
          <a:endParaRPr lang="pt-PT"/>
        </a:p>
      </dgm:t>
    </dgm:pt>
    <dgm:pt modelId="{79B13E36-E37E-4222-B31A-C371E34D7514}">
      <dgm:prSet phldrT="[Texto]"/>
      <dgm:spPr/>
      <dgm:t>
        <a:bodyPr/>
        <a:lstStyle/>
        <a:p>
          <a:r>
            <a:rPr lang="pt-PT" dirty="0"/>
            <a:t>Dança</a:t>
          </a:r>
        </a:p>
      </dgm:t>
    </dgm:pt>
    <dgm:pt modelId="{38532E84-E293-40BF-BFF7-93373DCEA8B4}" type="parTrans" cxnId="{03904D2D-EE96-4332-A586-211125ACF355}">
      <dgm:prSet/>
      <dgm:spPr/>
      <dgm:t>
        <a:bodyPr/>
        <a:lstStyle/>
        <a:p>
          <a:endParaRPr lang="pt-PT"/>
        </a:p>
      </dgm:t>
    </dgm:pt>
    <dgm:pt modelId="{ADAA4B62-3F09-4322-B355-CBE0EBDC37F7}" type="sibTrans" cxnId="{03904D2D-EE96-4332-A586-211125ACF355}">
      <dgm:prSet/>
      <dgm:spPr/>
      <dgm:t>
        <a:bodyPr/>
        <a:lstStyle/>
        <a:p>
          <a:endParaRPr lang="pt-PT"/>
        </a:p>
      </dgm:t>
    </dgm:pt>
    <dgm:pt modelId="{18E4FE99-B52F-42DB-B7DE-F0781B4BBC20}" type="pres">
      <dgm:prSet presAssocID="{FC64E596-18A2-4190-8CA1-DC3C35C05A15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F2FE811-E663-44C2-AE54-79F344C19AEF}" type="pres">
      <dgm:prSet presAssocID="{FC64E596-18A2-4190-8CA1-DC3C35C05A15}" presName="matrix" presStyleCnt="0"/>
      <dgm:spPr/>
    </dgm:pt>
    <dgm:pt modelId="{3215EF2D-A3F2-43EF-8946-243D0765258E}" type="pres">
      <dgm:prSet presAssocID="{FC64E596-18A2-4190-8CA1-DC3C35C05A15}" presName="tile1" presStyleLbl="node1" presStyleIdx="0" presStyleCnt="4"/>
      <dgm:spPr/>
    </dgm:pt>
    <dgm:pt modelId="{A818A1E9-E05F-4E94-B1A8-FA1A72E4BB1F}" type="pres">
      <dgm:prSet presAssocID="{FC64E596-18A2-4190-8CA1-DC3C35C05A1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40D2BE95-E330-4346-B606-CEFC24B45844}" type="pres">
      <dgm:prSet presAssocID="{FC64E596-18A2-4190-8CA1-DC3C35C05A15}" presName="tile2" presStyleLbl="node1" presStyleIdx="1" presStyleCnt="4"/>
      <dgm:spPr/>
    </dgm:pt>
    <dgm:pt modelId="{0BD2A634-F16F-4751-8955-968C8C82B10B}" type="pres">
      <dgm:prSet presAssocID="{FC64E596-18A2-4190-8CA1-DC3C35C05A1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2807FC9B-0D65-4CAB-91AA-F6DA84BEC9C0}" type="pres">
      <dgm:prSet presAssocID="{FC64E596-18A2-4190-8CA1-DC3C35C05A15}" presName="tile3" presStyleLbl="node1" presStyleIdx="2" presStyleCnt="4"/>
      <dgm:spPr/>
    </dgm:pt>
    <dgm:pt modelId="{08BB6E5B-CB3D-4F99-9CB6-A9A5BBFC77BD}" type="pres">
      <dgm:prSet presAssocID="{FC64E596-18A2-4190-8CA1-DC3C35C05A1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7F2AC8-D033-4FDC-97D1-22ACB78B0CA8}" type="pres">
      <dgm:prSet presAssocID="{FC64E596-18A2-4190-8CA1-DC3C35C05A15}" presName="tile4" presStyleLbl="node1" presStyleIdx="3" presStyleCnt="4"/>
      <dgm:spPr/>
    </dgm:pt>
    <dgm:pt modelId="{2F31686A-2827-4AD1-AC07-40E675B4CF28}" type="pres">
      <dgm:prSet presAssocID="{FC64E596-18A2-4190-8CA1-DC3C35C05A1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89D9CB1C-D654-4957-9DC3-40C2C734A69A}" type="pres">
      <dgm:prSet presAssocID="{FC64E596-18A2-4190-8CA1-DC3C35C05A15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0EACD4EF-0B58-4250-9595-C3FE6A4D4815}" type="presOf" srcId="{79B13E36-E37E-4222-B31A-C371E34D7514}" destId="{507F2AC8-D033-4FDC-97D1-22ACB78B0CA8}" srcOrd="0" destOrd="0" presId="urn:microsoft.com/office/officeart/2005/8/layout/matrix1"/>
    <dgm:cxn modelId="{81082B67-E1A6-41B5-820B-A7FAD0C338AB}" type="presOf" srcId="{FC64E596-18A2-4190-8CA1-DC3C35C05A15}" destId="{18E4FE99-B52F-42DB-B7DE-F0781B4BBC20}" srcOrd="0" destOrd="0" presId="urn:microsoft.com/office/officeart/2005/8/layout/matrix1"/>
    <dgm:cxn modelId="{D4C29E82-E9BA-44C3-B0E2-7FB39FF6B62A}" type="presOf" srcId="{9A5AAAB4-9DCE-49C1-92B2-40FF61ABBB05}" destId="{40D2BE95-E330-4346-B606-CEFC24B45844}" srcOrd="0" destOrd="0" presId="urn:microsoft.com/office/officeart/2005/8/layout/matrix1"/>
    <dgm:cxn modelId="{03904D2D-EE96-4332-A586-211125ACF355}" srcId="{8405CE17-8EC6-4BBC-98CA-064E20B7B893}" destId="{79B13E36-E37E-4222-B31A-C371E34D7514}" srcOrd="3" destOrd="0" parTransId="{38532E84-E293-40BF-BFF7-93373DCEA8B4}" sibTransId="{ADAA4B62-3F09-4322-B355-CBE0EBDC37F7}"/>
    <dgm:cxn modelId="{CF39E436-D935-4D96-9F63-222BBF07E7CA}" type="presOf" srcId="{79B13E36-E37E-4222-B31A-C371E34D7514}" destId="{2F31686A-2827-4AD1-AC07-40E675B4CF28}" srcOrd="1" destOrd="0" presId="urn:microsoft.com/office/officeart/2005/8/layout/matrix1"/>
    <dgm:cxn modelId="{34DFDA98-CBE4-468E-A106-E7B4C28094D1}" type="presOf" srcId="{A793F196-AE7A-4FBE-92DB-8560293203DB}" destId="{2807FC9B-0D65-4CAB-91AA-F6DA84BEC9C0}" srcOrd="0" destOrd="0" presId="urn:microsoft.com/office/officeart/2005/8/layout/matrix1"/>
    <dgm:cxn modelId="{CEE00306-C7BC-4C6F-AA29-F23D369D1567}" type="presOf" srcId="{E2AE8F5B-A05C-4B85-98FC-BB9B1BB48272}" destId="{A818A1E9-E05F-4E94-B1A8-FA1A72E4BB1F}" srcOrd="1" destOrd="0" presId="urn:microsoft.com/office/officeart/2005/8/layout/matrix1"/>
    <dgm:cxn modelId="{AAB738F7-E61E-47E2-B148-73748B7056C4}" type="presOf" srcId="{8405CE17-8EC6-4BBC-98CA-064E20B7B893}" destId="{89D9CB1C-D654-4957-9DC3-40C2C734A69A}" srcOrd="0" destOrd="0" presId="urn:microsoft.com/office/officeart/2005/8/layout/matrix1"/>
    <dgm:cxn modelId="{2CBFB18A-C7CF-4161-A7AE-E03D9D808AAC}" srcId="{8405CE17-8EC6-4BBC-98CA-064E20B7B893}" destId="{E2AE8F5B-A05C-4B85-98FC-BB9B1BB48272}" srcOrd="0" destOrd="0" parTransId="{9D9A00CD-50B0-44D6-B2C6-E0F771C239F6}" sibTransId="{3A27ED01-1731-45F8-B8A2-5A4729F672A6}"/>
    <dgm:cxn modelId="{7F6F42A9-4ED0-42F2-A42A-9FB3C69C7C2C}" srcId="{FC64E596-18A2-4190-8CA1-DC3C35C05A15}" destId="{8405CE17-8EC6-4BBC-98CA-064E20B7B893}" srcOrd="0" destOrd="0" parTransId="{7F6CC737-40BD-45FB-9B4A-20BA09A10D81}" sibTransId="{24B8B749-DFC7-48F0-A3F5-6A0396D4EBC2}"/>
    <dgm:cxn modelId="{A64EB6F4-B995-4447-AB62-43B7126D6936}" type="presOf" srcId="{A793F196-AE7A-4FBE-92DB-8560293203DB}" destId="{08BB6E5B-CB3D-4F99-9CB6-A9A5BBFC77BD}" srcOrd="1" destOrd="0" presId="urn:microsoft.com/office/officeart/2005/8/layout/matrix1"/>
    <dgm:cxn modelId="{739A7FC5-8919-447D-B55E-597B6CBBD61E}" type="presOf" srcId="{E2AE8F5B-A05C-4B85-98FC-BB9B1BB48272}" destId="{3215EF2D-A3F2-43EF-8946-243D0765258E}" srcOrd="0" destOrd="0" presId="urn:microsoft.com/office/officeart/2005/8/layout/matrix1"/>
    <dgm:cxn modelId="{8F8BC5EE-13DE-463B-8E4D-B0E589CFA8A2}" type="presOf" srcId="{9A5AAAB4-9DCE-49C1-92B2-40FF61ABBB05}" destId="{0BD2A634-F16F-4751-8955-968C8C82B10B}" srcOrd="1" destOrd="0" presId="urn:microsoft.com/office/officeart/2005/8/layout/matrix1"/>
    <dgm:cxn modelId="{AAC0E4B2-061F-4496-8994-8AB59AD989D7}" srcId="{8405CE17-8EC6-4BBC-98CA-064E20B7B893}" destId="{9A5AAAB4-9DCE-49C1-92B2-40FF61ABBB05}" srcOrd="1" destOrd="0" parTransId="{6183E210-F34A-4E36-A077-33047B58652C}" sibTransId="{E3451AC9-688C-44CA-B4BF-D70C158920E1}"/>
    <dgm:cxn modelId="{202A4CEE-E11B-4071-9B88-91EC8ECEE9B0}" srcId="{8405CE17-8EC6-4BBC-98CA-064E20B7B893}" destId="{A793F196-AE7A-4FBE-92DB-8560293203DB}" srcOrd="2" destOrd="0" parTransId="{D15FC6A0-2A9C-49A7-93AB-D3137B57D298}" sibTransId="{306D6E58-7324-4BA2-AC58-8792ADC2ECEF}"/>
    <dgm:cxn modelId="{F58F4BBE-76CA-4276-B258-AA44C2787040}" type="presParOf" srcId="{18E4FE99-B52F-42DB-B7DE-F0781B4BBC20}" destId="{FF2FE811-E663-44C2-AE54-79F344C19AEF}" srcOrd="0" destOrd="0" presId="urn:microsoft.com/office/officeart/2005/8/layout/matrix1"/>
    <dgm:cxn modelId="{B28022E6-9480-4718-800E-E974C1A3378C}" type="presParOf" srcId="{FF2FE811-E663-44C2-AE54-79F344C19AEF}" destId="{3215EF2D-A3F2-43EF-8946-243D0765258E}" srcOrd="0" destOrd="0" presId="urn:microsoft.com/office/officeart/2005/8/layout/matrix1"/>
    <dgm:cxn modelId="{5E74B98E-1342-403B-84CA-9A9D450AB84F}" type="presParOf" srcId="{FF2FE811-E663-44C2-AE54-79F344C19AEF}" destId="{A818A1E9-E05F-4E94-B1A8-FA1A72E4BB1F}" srcOrd="1" destOrd="0" presId="urn:microsoft.com/office/officeart/2005/8/layout/matrix1"/>
    <dgm:cxn modelId="{6D4900D7-1D6A-43AB-B5DB-F34D3416159D}" type="presParOf" srcId="{FF2FE811-E663-44C2-AE54-79F344C19AEF}" destId="{40D2BE95-E330-4346-B606-CEFC24B45844}" srcOrd="2" destOrd="0" presId="urn:microsoft.com/office/officeart/2005/8/layout/matrix1"/>
    <dgm:cxn modelId="{771897F0-A4CD-4DE4-B1E1-974AC30F47D5}" type="presParOf" srcId="{FF2FE811-E663-44C2-AE54-79F344C19AEF}" destId="{0BD2A634-F16F-4751-8955-968C8C82B10B}" srcOrd="3" destOrd="0" presId="urn:microsoft.com/office/officeart/2005/8/layout/matrix1"/>
    <dgm:cxn modelId="{B585A885-B030-4548-8A86-8586C684A100}" type="presParOf" srcId="{FF2FE811-E663-44C2-AE54-79F344C19AEF}" destId="{2807FC9B-0D65-4CAB-91AA-F6DA84BEC9C0}" srcOrd="4" destOrd="0" presId="urn:microsoft.com/office/officeart/2005/8/layout/matrix1"/>
    <dgm:cxn modelId="{DF436B28-C138-48EB-BA81-AA4E4DA7E0B0}" type="presParOf" srcId="{FF2FE811-E663-44C2-AE54-79F344C19AEF}" destId="{08BB6E5B-CB3D-4F99-9CB6-A9A5BBFC77BD}" srcOrd="5" destOrd="0" presId="urn:microsoft.com/office/officeart/2005/8/layout/matrix1"/>
    <dgm:cxn modelId="{DE614028-1F16-442B-96DA-B5AADF81009B}" type="presParOf" srcId="{FF2FE811-E663-44C2-AE54-79F344C19AEF}" destId="{507F2AC8-D033-4FDC-97D1-22ACB78B0CA8}" srcOrd="6" destOrd="0" presId="urn:microsoft.com/office/officeart/2005/8/layout/matrix1"/>
    <dgm:cxn modelId="{B160DEDA-BF42-4803-99C9-BE2820BC6FFB}" type="presParOf" srcId="{FF2FE811-E663-44C2-AE54-79F344C19AEF}" destId="{2F31686A-2827-4AD1-AC07-40E675B4CF28}" srcOrd="7" destOrd="0" presId="urn:microsoft.com/office/officeart/2005/8/layout/matrix1"/>
    <dgm:cxn modelId="{F5CF74AB-9479-4842-BD34-82C0BCBE597D}" type="presParOf" srcId="{18E4FE99-B52F-42DB-B7DE-F0781B4BBC20}" destId="{89D9CB1C-D654-4957-9DC3-40C2C734A69A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C64E596-18A2-4190-8CA1-DC3C35C05A15}" type="doc">
      <dgm:prSet loTypeId="urn:microsoft.com/office/officeart/2005/8/layout/matrix1" loCatId="matrix" qsTypeId="urn:microsoft.com/office/officeart/2005/8/quickstyle/simple5" qsCatId="simple" csTypeId="urn:microsoft.com/office/officeart/2005/8/colors/colorful1#6" csCatId="colorful" phldr="1"/>
      <dgm:spPr/>
      <dgm:t>
        <a:bodyPr/>
        <a:lstStyle/>
        <a:p>
          <a:endParaRPr lang="pt-PT"/>
        </a:p>
      </dgm:t>
    </dgm:pt>
    <dgm:pt modelId="{8405CE17-8EC6-4BBC-98CA-064E20B7B893}">
      <dgm:prSet phldrT="[Texto]"/>
      <dgm:spPr/>
      <dgm:t>
        <a:bodyPr/>
        <a:lstStyle/>
        <a:p>
          <a:r>
            <a:rPr lang="pt-PT" dirty="0"/>
            <a:t>Desporto adaptado</a:t>
          </a:r>
        </a:p>
      </dgm:t>
    </dgm:pt>
    <dgm:pt modelId="{7F6CC737-40BD-45FB-9B4A-20BA09A10D81}" type="parTrans" cxnId="{7F6F42A9-4ED0-42F2-A42A-9FB3C69C7C2C}">
      <dgm:prSet/>
      <dgm:spPr/>
      <dgm:t>
        <a:bodyPr/>
        <a:lstStyle/>
        <a:p>
          <a:endParaRPr lang="pt-PT"/>
        </a:p>
      </dgm:t>
    </dgm:pt>
    <dgm:pt modelId="{24B8B749-DFC7-48F0-A3F5-6A0396D4EBC2}" type="sibTrans" cxnId="{7F6F42A9-4ED0-42F2-A42A-9FB3C69C7C2C}">
      <dgm:prSet/>
      <dgm:spPr/>
      <dgm:t>
        <a:bodyPr/>
        <a:lstStyle/>
        <a:p>
          <a:endParaRPr lang="pt-PT"/>
        </a:p>
      </dgm:t>
    </dgm:pt>
    <dgm:pt modelId="{E2AE8F5B-A05C-4B85-98FC-BB9B1BB48272}">
      <dgm:prSet phldrT="[Texto]"/>
      <dgm:spPr/>
      <dgm:t>
        <a:bodyPr/>
        <a:lstStyle/>
        <a:p>
          <a:r>
            <a:rPr lang="pt-PT" dirty="0"/>
            <a:t>Futebol</a:t>
          </a:r>
        </a:p>
      </dgm:t>
    </dgm:pt>
    <dgm:pt modelId="{9D9A00CD-50B0-44D6-B2C6-E0F771C239F6}" type="parTrans" cxnId="{2CBFB18A-C7CF-4161-A7AE-E03D9D808AAC}">
      <dgm:prSet/>
      <dgm:spPr/>
      <dgm:t>
        <a:bodyPr/>
        <a:lstStyle/>
        <a:p>
          <a:endParaRPr lang="pt-PT"/>
        </a:p>
      </dgm:t>
    </dgm:pt>
    <dgm:pt modelId="{3A27ED01-1731-45F8-B8A2-5A4729F672A6}" type="sibTrans" cxnId="{2CBFB18A-C7CF-4161-A7AE-E03D9D808AAC}">
      <dgm:prSet/>
      <dgm:spPr/>
      <dgm:t>
        <a:bodyPr/>
        <a:lstStyle/>
        <a:p>
          <a:endParaRPr lang="pt-PT"/>
        </a:p>
      </dgm:t>
    </dgm:pt>
    <dgm:pt modelId="{9A5AAAB4-9DCE-49C1-92B2-40FF61ABBB05}">
      <dgm:prSet phldrT="[Texto]"/>
      <dgm:spPr/>
      <dgm:t>
        <a:bodyPr/>
        <a:lstStyle/>
        <a:p>
          <a:r>
            <a:rPr lang="pt-PT" dirty="0"/>
            <a:t>Natação </a:t>
          </a:r>
        </a:p>
      </dgm:t>
    </dgm:pt>
    <dgm:pt modelId="{6183E210-F34A-4E36-A077-33047B58652C}" type="parTrans" cxnId="{AAC0E4B2-061F-4496-8994-8AB59AD989D7}">
      <dgm:prSet/>
      <dgm:spPr/>
      <dgm:t>
        <a:bodyPr/>
        <a:lstStyle/>
        <a:p>
          <a:endParaRPr lang="pt-PT"/>
        </a:p>
      </dgm:t>
    </dgm:pt>
    <dgm:pt modelId="{E3451AC9-688C-44CA-B4BF-D70C158920E1}" type="sibTrans" cxnId="{AAC0E4B2-061F-4496-8994-8AB59AD989D7}">
      <dgm:prSet/>
      <dgm:spPr/>
      <dgm:t>
        <a:bodyPr/>
        <a:lstStyle/>
        <a:p>
          <a:endParaRPr lang="pt-PT"/>
        </a:p>
      </dgm:t>
    </dgm:pt>
    <dgm:pt modelId="{A793F196-AE7A-4FBE-92DB-8560293203DB}">
      <dgm:prSet phldrT="[Texto]"/>
      <dgm:spPr/>
      <dgm:t>
        <a:bodyPr/>
        <a:lstStyle/>
        <a:p>
          <a:r>
            <a:rPr lang="pt-PT" dirty="0"/>
            <a:t>Boccia</a:t>
          </a:r>
        </a:p>
      </dgm:t>
    </dgm:pt>
    <dgm:pt modelId="{D15FC6A0-2A9C-49A7-93AB-D3137B57D298}" type="parTrans" cxnId="{202A4CEE-E11B-4071-9B88-91EC8ECEE9B0}">
      <dgm:prSet/>
      <dgm:spPr/>
      <dgm:t>
        <a:bodyPr/>
        <a:lstStyle/>
        <a:p>
          <a:endParaRPr lang="pt-PT"/>
        </a:p>
      </dgm:t>
    </dgm:pt>
    <dgm:pt modelId="{306D6E58-7324-4BA2-AC58-8792ADC2ECEF}" type="sibTrans" cxnId="{202A4CEE-E11B-4071-9B88-91EC8ECEE9B0}">
      <dgm:prSet/>
      <dgm:spPr/>
      <dgm:t>
        <a:bodyPr/>
        <a:lstStyle/>
        <a:p>
          <a:endParaRPr lang="pt-PT"/>
        </a:p>
      </dgm:t>
    </dgm:pt>
    <dgm:pt modelId="{79B13E36-E37E-4222-B31A-C371E34D7514}">
      <dgm:prSet phldrT="[Texto]"/>
      <dgm:spPr/>
      <dgm:t>
        <a:bodyPr/>
        <a:lstStyle/>
        <a:p>
          <a:r>
            <a:rPr lang="pt-PT" dirty="0"/>
            <a:t>Dança</a:t>
          </a:r>
        </a:p>
      </dgm:t>
    </dgm:pt>
    <dgm:pt modelId="{38532E84-E293-40BF-BFF7-93373DCEA8B4}" type="parTrans" cxnId="{03904D2D-EE96-4332-A586-211125ACF355}">
      <dgm:prSet/>
      <dgm:spPr/>
      <dgm:t>
        <a:bodyPr/>
        <a:lstStyle/>
        <a:p>
          <a:endParaRPr lang="pt-PT"/>
        </a:p>
      </dgm:t>
    </dgm:pt>
    <dgm:pt modelId="{ADAA4B62-3F09-4322-B355-CBE0EBDC37F7}" type="sibTrans" cxnId="{03904D2D-EE96-4332-A586-211125ACF355}">
      <dgm:prSet/>
      <dgm:spPr/>
      <dgm:t>
        <a:bodyPr/>
        <a:lstStyle/>
        <a:p>
          <a:endParaRPr lang="pt-PT"/>
        </a:p>
      </dgm:t>
    </dgm:pt>
    <dgm:pt modelId="{18E4FE99-B52F-42DB-B7DE-F0781B4BBC20}" type="pres">
      <dgm:prSet presAssocID="{FC64E596-18A2-4190-8CA1-DC3C35C05A15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F2FE811-E663-44C2-AE54-79F344C19AEF}" type="pres">
      <dgm:prSet presAssocID="{FC64E596-18A2-4190-8CA1-DC3C35C05A15}" presName="matrix" presStyleCnt="0"/>
      <dgm:spPr/>
    </dgm:pt>
    <dgm:pt modelId="{3215EF2D-A3F2-43EF-8946-243D0765258E}" type="pres">
      <dgm:prSet presAssocID="{FC64E596-18A2-4190-8CA1-DC3C35C05A15}" presName="tile1" presStyleLbl="node1" presStyleIdx="0" presStyleCnt="4"/>
      <dgm:spPr/>
    </dgm:pt>
    <dgm:pt modelId="{A818A1E9-E05F-4E94-B1A8-FA1A72E4BB1F}" type="pres">
      <dgm:prSet presAssocID="{FC64E596-18A2-4190-8CA1-DC3C35C05A1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40D2BE95-E330-4346-B606-CEFC24B45844}" type="pres">
      <dgm:prSet presAssocID="{FC64E596-18A2-4190-8CA1-DC3C35C05A15}" presName="tile2" presStyleLbl="node1" presStyleIdx="1" presStyleCnt="4"/>
      <dgm:spPr/>
    </dgm:pt>
    <dgm:pt modelId="{0BD2A634-F16F-4751-8955-968C8C82B10B}" type="pres">
      <dgm:prSet presAssocID="{FC64E596-18A2-4190-8CA1-DC3C35C05A1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2807FC9B-0D65-4CAB-91AA-F6DA84BEC9C0}" type="pres">
      <dgm:prSet presAssocID="{FC64E596-18A2-4190-8CA1-DC3C35C05A15}" presName="tile3" presStyleLbl="node1" presStyleIdx="2" presStyleCnt="4"/>
      <dgm:spPr/>
    </dgm:pt>
    <dgm:pt modelId="{08BB6E5B-CB3D-4F99-9CB6-A9A5BBFC77BD}" type="pres">
      <dgm:prSet presAssocID="{FC64E596-18A2-4190-8CA1-DC3C35C05A1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7F2AC8-D033-4FDC-97D1-22ACB78B0CA8}" type="pres">
      <dgm:prSet presAssocID="{FC64E596-18A2-4190-8CA1-DC3C35C05A15}" presName="tile4" presStyleLbl="node1" presStyleIdx="3" presStyleCnt="4"/>
      <dgm:spPr/>
    </dgm:pt>
    <dgm:pt modelId="{2F31686A-2827-4AD1-AC07-40E675B4CF28}" type="pres">
      <dgm:prSet presAssocID="{FC64E596-18A2-4190-8CA1-DC3C35C05A1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89D9CB1C-D654-4957-9DC3-40C2C734A69A}" type="pres">
      <dgm:prSet presAssocID="{FC64E596-18A2-4190-8CA1-DC3C35C05A15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2CBFB18A-C7CF-4161-A7AE-E03D9D808AAC}" srcId="{8405CE17-8EC6-4BBC-98CA-064E20B7B893}" destId="{E2AE8F5B-A05C-4B85-98FC-BB9B1BB48272}" srcOrd="0" destOrd="0" parTransId="{9D9A00CD-50B0-44D6-B2C6-E0F771C239F6}" sibTransId="{3A27ED01-1731-45F8-B8A2-5A4729F672A6}"/>
    <dgm:cxn modelId="{1333D602-8EA7-4612-ABE8-3B68F28FD651}" type="presOf" srcId="{8405CE17-8EC6-4BBC-98CA-064E20B7B893}" destId="{89D9CB1C-D654-4957-9DC3-40C2C734A69A}" srcOrd="0" destOrd="0" presId="urn:microsoft.com/office/officeart/2005/8/layout/matrix1"/>
    <dgm:cxn modelId="{A497C29D-5D76-4D1B-B940-CAFAF544F46F}" type="presOf" srcId="{FC64E596-18A2-4190-8CA1-DC3C35C05A15}" destId="{18E4FE99-B52F-42DB-B7DE-F0781B4BBC20}" srcOrd="0" destOrd="0" presId="urn:microsoft.com/office/officeart/2005/8/layout/matrix1"/>
    <dgm:cxn modelId="{A7D4C8E4-5D28-4AF9-A201-158CCEDF98CD}" type="presOf" srcId="{9A5AAAB4-9DCE-49C1-92B2-40FF61ABBB05}" destId="{0BD2A634-F16F-4751-8955-968C8C82B10B}" srcOrd="1" destOrd="0" presId="urn:microsoft.com/office/officeart/2005/8/layout/matrix1"/>
    <dgm:cxn modelId="{EEA87291-5571-4AC0-9F5F-583088F65D6D}" type="presOf" srcId="{E2AE8F5B-A05C-4B85-98FC-BB9B1BB48272}" destId="{3215EF2D-A3F2-43EF-8946-243D0765258E}" srcOrd="0" destOrd="0" presId="urn:microsoft.com/office/officeart/2005/8/layout/matrix1"/>
    <dgm:cxn modelId="{202A4CEE-E11B-4071-9B88-91EC8ECEE9B0}" srcId="{8405CE17-8EC6-4BBC-98CA-064E20B7B893}" destId="{A793F196-AE7A-4FBE-92DB-8560293203DB}" srcOrd="2" destOrd="0" parTransId="{D15FC6A0-2A9C-49A7-93AB-D3137B57D298}" sibTransId="{306D6E58-7324-4BA2-AC58-8792ADC2ECEF}"/>
    <dgm:cxn modelId="{B36803C5-96E1-41D7-9B35-9EE8B0FD359B}" type="presOf" srcId="{A793F196-AE7A-4FBE-92DB-8560293203DB}" destId="{2807FC9B-0D65-4CAB-91AA-F6DA84BEC9C0}" srcOrd="0" destOrd="0" presId="urn:microsoft.com/office/officeart/2005/8/layout/matrix1"/>
    <dgm:cxn modelId="{03904D2D-EE96-4332-A586-211125ACF355}" srcId="{8405CE17-8EC6-4BBC-98CA-064E20B7B893}" destId="{79B13E36-E37E-4222-B31A-C371E34D7514}" srcOrd="3" destOrd="0" parTransId="{38532E84-E293-40BF-BFF7-93373DCEA8B4}" sibTransId="{ADAA4B62-3F09-4322-B355-CBE0EBDC37F7}"/>
    <dgm:cxn modelId="{6812098E-B835-4B59-AB61-FF85A1DADB87}" type="presOf" srcId="{79B13E36-E37E-4222-B31A-C371E34D7514}" destId="{507F2AC8-D033-4FDC-97D1-22ACB78B0CA8}" srcOrd="0" destOrd="0" presId="urn:microsoft.com/office/officeart/2005/8/layout/matrix1"/>
    <dgm:cxn modelId="{AAC0E4B2-061F-4496-8994-8AB59AD989D7}" srcId="{8405CE17-8EC6-4BBC-98CA-064E20B7B893}" destId="{9A5AAAB4-9DCE-49C1-92B2-40FF61ABBB05}" srcOrd="1" destOrd="0" parTransId="{6183E210-F34A-4E36-A077-33047B58652C}" sibTransId="{E3451AC9-688C-44CA-B4BF-D70C158920E1}"/>
    <dgm:cxn modelId="{210EFA8F-0ADF-484E-8D25-65AED043CEDA}" type="presOf" srcId="{A793F196-AE7A-4FBE-92DB-8560293203DB}" destId="{08BB6E5B-CB3D-4F99-9CB6-A9A5BBFC77BD}" srcOrd="1" destOrd="0" presId="urn:microsoft.com/office/officeart/2005/8/layout/matrix1"/>
    <dgm:cxn modelId="{7F6F42A9-4ED0-42F2-A42A-9FB3C69C7C2C}" srcId="{FC64E596-18A2-4190-8CA1-DC3C35C05A15}" destId="{8405CE17-8EC6-4BBC-98CA-064E20B7B893}" srcOrd="0" destOrd="0" parTransId="{7F6CC737-40BD-45FB-9B4A-20BA09A10D81}" sibTransId="{24B8B749-DFC7-48F0-A3F5-6A0396D4EBC2}"/>
    <dgm:cxn modelId="{1753778C-4C7E-494A-86A4-4C7FB6C42938}" type="presOf" srcId="{9A5AAAB4-9DCE-49C1-92B2-40FF61ABBB05}" destId="{40D2BE95-E330-4346-B606-CEFC24B45844}" srcOrd="0" destOrd="0" presId="urn:microsoft.com/office/officeart/2005/8/layout/matrix1"/>
    <dgm:cxn modelId="{D35654A3-DA85-4C73-A26F-8FB018CF1DD8}" type="presOf" srcId="{79B13E36-E37E-4222-B31A-C371E34D7514}" destId="{2F31686A-2827-4AD1-AC07-40E675B4CF28}" srcOrd="1" destOrd="0" presId="urn:microsoft.com/office/officeart/2005/8/layout/matrix1"/>
    <dgm:cxn modelId="{1F1BB131-24B8-4EF7-B8F2-8ECDD740B8E2}" type="presOf" srcId="{E2AE8F5B-A05C-4B85-98FC-BB9B1BB48272}" destId="{A818A1E9-E05F-4E94-B1A8-FA1A72E4BB1F}" srcOrd="1" destOrd="0" presId="urn:microsoft.com/office/officeart/2005/8/layout/matrix1"/>
    <dgm:cxn modelId="{38F8A812-4F23-48DC-8734-501C89CD0503}" type="presParOf" srcId="{18E4FE99-B52F-42DB-B7DE-F0781B4BBC20}" destId="{FF2FE811-E663-44C2-AE54-79F344C19AEF}" srcOrd="0" destOrd="0" presId="urn:microsoft.com/office/officeart/2005/8/layout/matrix1"/>
    <dgm:cxn modelId="{60DF05BB-E2A1-4370-AFE7-930831ADE720}" type="presParOf" srcId="{FF2FE811-E663-44C2-AE54-79F344C19AEF}" destId="{3215EF2D-A3F2-43EF-8946-243D0765258E}" srcOrd="0" destOrd="0" presId="urn:microsoft.com/office/officeart/2005/8/layout/matrix1"/>
    <dgm:cxn modelId="{066E3B82-3CB4-40E5-82E8-8E60C0E94666}" type="presParOf" srcId="{FF2FE811-E663-44C2-AE54-79F344C19AEF}" destId="{A818A1E9-E05F-4E94-B1A8-FA1A72E4BB1F}" srcOrd="1" destOrd="0" presId="urn:microsoft.com/office/officeart/2005/8/layout/matrix1"/>
    <dgm:cxn modelId="{222CB459-5EF6-4514-9158-1FB24C60FDBE}" type="presParOf" srcId="{FF2FE811-E663-44C2-AE54-79F344C19AEF}" destId="{40D2BE95-E330-4346-B606-CEFC24B45844}" srcOrd="2" destOrd="0" presId="urn:microsoft.com/office/officeart/2005/8/layout/matrix1"/>
    <dgm:cxn modelId="{BB6F0E47-2064-44CF-9962-BF87E29E5361}" type="presParOf" srcId="{FF2FE811-E663-44C2-AE54-79F344C19AEF}" destId="{0BD2A634-F16F-4751-8955-968C8C82B10B}" srcOrd="3" destOrd="0" presId="urn:microsoft.com/office/officeart/2005/8/layout/matrix1"/>
    <dgm:cxn modelId="{814295B9-F095-4AB6-9E62-F9CCCBF6CBB8}" type="presParOf" srcId="{FF2FE811-E663-44C2-AE54-79F344C19AEF}" destId="{2807FC9B-0D65-4CAB-91AA-F6DA84BEC9C0}" srcOrd="4" destOrd="0" presId="urn:microsoft.com/office/officeart/2005/8/layout/matrix1"/>
    <dgm:cxn modelId="{7CD9CFD1-CBE3-4833-B9C8-FA0398E16BAC}" type="presParOf" srcId="{FF2FE811-E663-44C2-AE54-79F344C19AEF}" destId="{08BB6E5B-CB3D-4F99-9CB6-A9A5BBFC77BD}" srcOrd="5" destOrd="0" presId="urn:microsoft.com/office/officeart/2005/8/layout/matrix1"/>
    <dgm:cxn modelId="{1E309336-1D52-4E79-8361-9BDC12B405BA}" type="presParOf" srcId="{FF2FE811-E663-44C2-AE54-79F344C19AEF}" destId="{507F2AC8-D033-4FDC-97D1-22ACB78B0CA8}" srcOrd="6" destOrd="0" presId="urn:microsoft.com/office/officeart/2005/8/layout/matrix1"/>
    <dgm:cxn modelId="{72CB260D-D53F-4629-B2A4-332030B25F39}" type="presParOf" srcId="{FF2FE811-E663-44C2-AE54-79F344C19AEF}" destId="{2F31686A-2827-4AD1-AC07-40E675B4CF28}" srcOrd="7" destOrd="0" presId="urn:microsoft.com/office/officeart/2005/8/layout/matrix1"/>
    <dgm:cxn modelId="{D76BB0FC-4CE3-4398-9EA7-19CBD4DF8B1C}" type="presParOf" srcId="{18E4FE99-B52F-42DB-B7DE-F0781B4BBC20}" destId="{89D9CB1C-D654-4957-9DC3-40C2C734A69A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C64E596-18A2-4190-8CA1-DC3C35C05A15}" type="doc">
      <dgm:prSet loTypeId="urn:microsoft.com/office/officeart/2005/8/layout/matrix1" loCatId="matrix" qsTypeId="urn:microsoft.com/office/officeart/2005/8/quickstyle/simple5" qsCatId="simple" csTypeId="urn:microsoft.com/office/officeart/2005/8/colors/colorful1#7" csCatId="colorful" phldr="1"/>
      <dgm:spPr/>
      <dgm:t>
        <a:bodyPr/>
        <a:lstStyle/>
        <a:p>
          <a:endParaRPr lang="pt-PT"/>
        </a:p>
      </dgm:t>
    </dgm:pt>
    <dgm:pt modelId="{8405CE17-8EC6-4BBC-98CA-064E20B7B893}">
      <dgm:prSet phldrT="[Texto]"/>
      <dgm:spPr/>
      <dgm:t>
        <a:bodyPr/>
        <a:lstStyle/>
        <a:p>
          <a:r>
            <a:rPr lang="pt-PT" dirty="0"/>
            <a:t>Desporto adaptado</a:t>
          </a:r>
        </a:p>
      </dgm:t>
    </dgm:pt>
    <dgm:pt modelId="{7F6CC737-40BD-45FB-9B4A-20BA09A10D81}" type="parTrans" cxnId="{7F6F42A9-4ED0-42F2-A42A-9FB3C69C7C2C}">
      <dgm:prSet/>
      <dgm:spPr/>
      <dgm:t>
        <a:bodyPr/>
        <a:lstStyle/>
        <a:p>
          <a:endParaRPr lang="pt-PT"/>
        </a:p>
      </dgm:t>
    </dgm:pt>
    <dgm:pt modelId="{24B8B749-DFC7-48F0-A3F5-6A0396D4EBC2}" type="sibTrans" cxnId="{7F6F42A9-4ED0-42F2-A42A-9FB3C69C7C2C}">
      <dgm:prSet/>
      <dgm:spPr/>
      <dgm:t>
        <a:bodyPr/>
        <a:lstStyle/>
        <a:p>
          <a:endParaRPr lang="pt-PT"/>
        </a:p>
      </dgm:t>
    </dgm:pt>
    <dgm:pt modelId="{E2AE8F5B-A05C-4B85-98FC-BB9B1BB48272}">
      <dgm:prSet phldrT="[Texto]"/>
      <dgm:spPr/>
      <dgm:t>
        <a:bodyPr/>
        <a:lstStyle/>
        <a:p>
          <a:r>
            <a:rPr lang="pt-PT" dirty="0"/>
            <a:t>Futebol</a:t>
          </a:r>
        </a:p>
      </dgm:t>
    </dgm:pt>
    <dgm:pt modelId="{9D9A00CD-50B0-44D6-B2C6-E0F771C239F6}" type="parTrans" cxnId="{2CBFB18A-C7CF-4161-A7AE-E03D9D808AAC}">
      <dgm:prSet/>
      <dgm:spPr/>
      <dgm:t>
        <a:bodyPr/>
        <a:lstStyle/>
        <a:p>
          <a:endParaRPr lang="pt-PT"/>
        </a:p>
      </dgm:t>
    </dgm:pt>
    <dgm:pt modelId="{3A27ED01-1731-45F8-B8A2-5A4729F672A6}" type="sibTrans" cxnId="{2CBFB18A-C7CF-4161-A7AE-E03D9D808AAC}">
      <dgm:prSet/>
      <dgm:spPr/>
      <dgm:t>
        <a:bodyPr/>
        <a:lstStyle/>
        <a:p>
          <a:endParaRPr lang="pt-PT"/>
        </a:p>
      </dgm:t>
    </dgm:pt>
    <dgm:pt modelId="{9A5AAAB4-9DCE-49C1-92B2-40FF61ABBB05}">
      <dgm:prSet phldrT="[Texto]"/>
      <dgm:spPr/>
      <dgm:t>
        <a:bodyPr/>
        <a:lstStyle/>
        <a:p>
          <a:r>
            <a:rPr lang="pt-PT" dirty="0"/>
            <a:t>Natação </a:t>
          </a:r>
        </a:p>
      </dgm:t>
    </dgm:pt>
    <dgm:pt modelId="{6183E210-F34A-4E36-A077-33047B58652C}" type="parTrans" cxnId="{AAC0E4B2-061F-4496-8994-8AB59AD989D7}">
      <dgm:prSet/>
      <dgm:spPr/>
      <dgm:t>
        <a:bodyPr/>
        <a:lstStyle/>
        <a:p>
          <a:endParaRPr lang="pt-PT"/>
        </a:p>
      </dgm:t>
    </dgm:pt>
    <dgm:pt modelId="{E3451AC9-688C-44CA-B4BF-D70C158920E1}" type="sibTrans" cxnId="{AAC0E4B2-061F-4496-8994-8AB59AD989D7}">
      <dgm:prSet/>
      <dgm:spPr/>
      <dgm:t>
        <a:bodyPr/>
        <a:lstStyle/>
        <a:p>
          <a:endParaRPr lang="pt-PT"/>
        </a:p>
      </dgm:t>
    </dgm:pt>
    <dgm:pt modelId="{A793F196-AE7A-4FBE-92DB-8560293203DB}">
      <dgm:prSet phldrT="[Texto]"/>
      <dgm:spPr/>
      <dgm:t>
        <a:bodyPr/>
        <a:lstStyle/>
        <a:p>
          <a:r>
            <a:rPr lang="pt-PT" dirty="0"/>
            <a:t>Boccia</a:t>
          </a:r>
        </a:p>
      </dgm:t>
    </dgm:pt>
    <dgm:pt modelId="{D15FC6A0-2A9C-49A7-93AB-D3137B57D298}" type="parTrans" cxnId="{202A4CEE-E11B-4071-9B88-91EC8ECEE9B0}">
      <dgm:prSet/>
      <dgm:spPr/>
      <dgm:t>
        <a:bodyPr/>
        <a:lstStyle/>
        <a:p>
          <a:endParaRPr lang="pt-PT"/>
        </a:p>
      </dgm:t>
    </dgm:pt>
    <dgm:pt modelId="{306D6E58-7324-4BA2-AC58-8792ADC2ECEF}" type="sibTrans" cxnId="{202A4CEE-E11B-4071-9B88-91EC8ECEE9B0}">
      <dgm:prSet/>
      <dgm:spPr/>
      <dgm:t>
        <a:bodyPr/>
        <a:lstStyle/>
        <a:p>
          <a:endParaRPr lang="pt-PT"/>
        </a:p>
      </dgm:t>
    </dgm:pt>
    <dgm:pt modelId="{79B13E36-E37E-4222-B31A-C371E34D7514}">
      <dgm:prSet phldrT="[Texto]"/>
      <dgm:spPr/>
      <dgm:t>
        <a:bodyPr/>
        <a:lstStyle/>
        <a:p>
          <a:r>
            <a:rPr lang="pt-PT" dirty="0"/>
            <a:t>Dança</a:t>
          </a:r>
        </a:p>
      </dgm:t>
    </dgm:pt>
    <dgm:pt modelId="{38532E84-E293-40BF-BFF7-93373DCEA8B4}" type="parTrans" cxnId="{03904D2D-EE96-4332-A586-211125ACF355}">
      <dgm:prSet/>
      <dgm:spPr/>
      <dgm:t>
        <a:bodyPr/>
        <a:lstStyle/>
        <a:p>
          <a:endParaRPr lang="pt-PT"/>
        </a:p>
      </dgm:t>
    </dgm:pt>
    <dgm:pt modelId="{ADAA4B62-3F09-4322-B355-CBE0EBDC37F7}" type="sibTrans" cxnId="{03904D2D-EE96-4332-A586-211125ACF355}">
      <dgm:prSet/>
      <dgm:spPr/>
      <dgm:t>
        <a:bodyPr/>
        <a:lstStyle/>
        <a:p>
          <a:endParaRPr lang="pt-PT"/>
        </a:p>
      </dgm:t>
    </dgm:pt>
    <dgm:pt modelId="{18E4FE99-B52F-42DB-B7DE-F0781B4BBC20}" type="pres">
      <dgm:prSet presAssocID="{FC64E596-18A2-4190-8CA1-DC3C35C05A15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F2FE811-E663-44C2-AE54-79F344C19AEF}" type="pres">
      <dgm:prSet presAssocID="{FC64E596-18A2-4190-8CA1-DC3C35C05A15}" presName="matrix" presStyleCnt="0"/>
      <dgm:spPr/>
    </dgm:pt>
    <dgm:pt modelId="{3215EF2D-A3F2-43EF-8946-243D0765258E}" type="pres">
      <dgm:prSet presAssocID="{FC64E596-18A2-4190-8CA1-DC3C35C05A15}" presName="tile1" presStyleLbl="node1" presStyleIdx="0" presStyleCnt="4"/>
      <dgm:spPr/>
    </dgm:pt>
    <dgm:pt modelId="{A818A1E9-E05F-4E94-B1A8-FA1A72E4BB1F}" type="pres">
      <dgm:prSet presAssocID="{FC64E596-18A2-4190-8CA1-DC3C35C05A1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40D2BE95-E330-4346-B606-CEFC24B45844}" type="pres">
      <dgm:prSet presAssocID="{FC64E596-18A2-4190-8CA1-DC3C35C05A15}" presName="tile2" presStyleLbl="node1" presStyleIdx="1" presStyleCnt="4"/>
      <dgm:spPr/>
    </dgm:pt>
    <dgm:pt modelId="{0BD2A634-F16F-4751-8955-968C8C82B10B}" type="pres">
      <dgm:prSet presAssocID="{FC64E596-18A2-4190-8CA1-DC3C35C05A1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2807FC9B-0D65-4CAB-91AA-F6DA84BEC9C0}" type="pres">
      <dgm:prSet presAssocID="{FC64E596-18A2-4190-8CA1-DC3C35C05A15}" presName="tile3" presStyleLbl="node1" presStyleIdx="2" presStyleCnt="4"/>
      <dgm:spPr/>
    </dgm:pt>
    <dgm:pt modelId="{08BB6E5B-CB3D-4F99-9CB6-A9A5BBFC77BD}" type="pres">
      <dgm:prSet presAssocID="{FC64E596-18A2-4190-8CA1-DC3C35C05A1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7F2AC8-D033-4FDC-97D1-22ACB78B0CA8}" type="pres">
      <dgm:prSet presAssocID="{FC64E596-18A2-4190-8CA1-DC3C35C05A15}" presName="tile4" presStyleLbl="node1" presStyleIdx="3" presStyleCnt="4"/>
      <dgm:spPr/>
    </dgm:pt>
    <dgm:pt modelId="{2F31686A-2827-4AD1-AC07-40E675B4CF28}" type="pres">
      <dgm:prSet presAssocID="{FC64E596-18A2-4190-8CA1-DC3C35C05A1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89D9CB1C-D654-4957-9DC3-40C2C734A69A}" type="pres">
      <dgm:prSet presAssocID="{FC64E596-18A2-4190-8CA1-DC3C35C05A15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13E7193C-A19C-400E-AA3C-D8FB49A436B4}" type="presOf" srcId="{E2AE8F5B-A05C-4B85-98FC-BB9B1BB48272}" destId="{3215EF2D-A3F2-43EF-8946-243D0765258E}" srcOrd="0" destOrd="0" presId="urn:microsoft.com/office/officeart/2005/8/layout/matrix1"/>
    <dgm:cxn modelId="{C5BE7447-1875-4D18-A940-C5195439181A}" type="presOf" srcId="{A793F196-AE7A-4FBE-92DB-8560293203DB}" destId="{2807FC9B-0D65-4CAB-91AA-F6DA84BEC9C0}" srcOrd="0" destOrd="0" presId="urn:microsoft.com/office/officeart/2005/8/layout/matrix1"/>
    <dgm:cxn modelId="{03904D2D-EE96-4332-A586-211125ACF355}" srcId="{8405CE17-8EC6-4BBC-98CA-064E20B7B893}" destId="{79B13E36-E37E-4222-B31A-C371E34D7514}" srcOrd="3" destOrd="0" parTransId="{38532E84-E293-40BF-BFF7-93373DCEA8B4}" sibTransId="{ADAA4B62-3F09-4322-B355-CBE0EBDC37F7}"/>
    <dgm:cxn modelId="{3B9D18CF-6487-4E12-9A91-D54C2DEFE860}" type="presOf" srcId="{A793F196-AE7A-4FBE-92DB-8560293203DB}" destId="{08BB6E5B-CB3D-4F99-9CB6-A9A5BBFC77BD}" srcOrd="1" destOrd="0" presId="urn:microsoft.com/office/officeart/2005/8/layout/matrix1"/>
    <dgm:cxn modelId="{E2C01D51-D00D-4C10-AA43-60A4FC2CCA9D}" type="presOf" srcId="{FC64E596-18A2-4190-8CA1-DC3C35C05A15}" destId="{18E4FE99-B52F-42DB-B7DE-F0781B4BBC20}" srcOrd="0" destOrd="0" presId="urn:microsoft.com/office/officeart/2005/8/layout/matrix1"/>
    <dgm:cxn modelId="{5B3B2DA9-FFDC-495D-A8F6-B11962A48F7C}" type="presOf" srcId="{9A5AAAB4-9DCE-49C1-92B2-40FF61ABBB05}" destId="{40D2BE95-E330-4346-B606-CEFC24B45844}" srcOrd="0" destOrd="0" presId="urn:microsoft.com/office/officeart/2005/8/layout/matrix1"/>
    <dgm:cxn modelId="{2CBFB18A-C7CF-4161-A7AE-E03D9D808AAC}" srcId="{8405CE17-8EC6-4BBC-98CA-064E20B7B893}" destId="{E2AE8F5B-A05C-4B85-98FC-BB9B1BB48272}" srcOrd="0" destOrd="0" parTransId="{9D9A00CD-50B0-44D6-B2C6-E0F771C239F6}" sibTransId="{3A27ED01-1731-45F8-B8A2-5A4729F672A6}"/>
    <dgm:cxn modelId="{7F6F42A9-4ED0-42F2-A42A-9FB3C69C7C2C}" srcId="{FC64E596-18A2-4190-8CA1-DC3C35C05A15}" destId="{8405CE17-8EC6-4BBC-98CA-064E20B7B893}" srcOrd="0" destOrd="0" parTransId="{7F6CC737-40BD-45FB-9B4A-20BA09A10D81}" sibTransId="{24B8B749-DFC7-48F0-A3F5-6A0396D4EBC2}"/>
    <dgm:cxn modelId="{AEFEB6A4-C6C6-4D42-B9A7-AE9B09D1187D}" type="presOf" srcId="{8405CE17-8EC6-4BBC-98CA-064E20B7B893}" destId="{89D9CB1C-D654-4957-9DC3-40C2C734A69A}" srcOrd="0" destOrd="0" presId="urn:microsoft.com/office/officeart/2005/8/layout/matrix1"/>
    <dgm:cxn modelId="{20C585C1-0EB5-4F07-B8C5-2D3BE65AA075}" type="presOf" srcId="{79B13E36-E37E-4222-B31A-C371E34D7514}" destId="{507F2AC8-D033-4FDC-97D1-22ACB78B0CA8}" srcOrd="0" destOrd="0" presId="urn:microsoft.com/office/officeart/2005/8/layout/matrix1"/>
    <dgm:cxn modelId="{9D3A08A8-5B32-4A47-8F03-46552F97A587}" type="presOf" srcId="{79B13E36-E37E-4222-B31A-C371E34D7514}" destId="{2F31686A-2827-4AD1-AC07-40E675B4CF28}" srcOrd="1" destOrd="0" presId="urn:microsoft.com/office/officeart/2005/8/layout/matrix1"/>
    <dgm:cxn modelId="{AAC0E4B2-061F-4496-8994-8AB59AD989D7}" srcId="{8405CE17-8EC6-4BBC-98CA-064E20B7B893}" destId="{9A5AAAB4-9DCE-49C1-92B2-40FF61ABBB05}" srcOrd="1" destOrd="0" parTransId="{6183E210-F34A-4E36-A077-33047B58652C}" sibTransId="{E3451AC9-688C-44CA-B4BF-D70C158920E1}"/>
    <dgm:cxn modelId="{AAA3481D-3E2C-43C7-8235-480FB263187B}" type="presOf" srcId="{9A5AAAB4-9DCE-49C1-92B2-40FF61ABBB05}" destId="{0BD2A634-F16F-4751-8955-968C8C82B10B}" srcOrd="1" destOrd="0" presId="urn:microsoft.com/office/officeart/2005/8/layout/matrix1"/>
    <dgm:cxn modelId="{FFA9AE1E-7218-4F65-A4FE-2D627497E4BF}" type="presOf" srcId="{E2AE8F5B-A05C-4B85-98FC-BB9B1BB48272}" destId="{A818A1E9-E05F-4E94-B1A8-FA1A72E4BB1F}" srcOrd="1" destOrd="0" presId="urn:microsoft.com/office/officeart/2005/8/layout/matrix1"/>
    <dgm:cxn modelId="{202A4CEE-E11B-4071-9B88-91EC8ECEE9B0}" srcId="{8405CE17-8EC6-4BBC-98CA-064E20B7B893}" destId="{A793F196-AE7A-4FBE-92DB-8560293203DB}" srcOrd="2" destOrd="0" parTransId="{D15FC6A0-2A9C-49A7-93AB-D3137B57D298}" sibTransId="{306D6E58-7324-4BA2-AC58-8792ADC2ECEF}"/>
    <dgm:cxn modelId="{463B6258-D428-4FB0-906C-EB47750B2661}" type="presParOf" srcId="{18E4FE99-B52F-42DB-B7DE-F0781B4BBC20}" destId="{FF2FE811-E663-44C2-AE54-79F344C19AEF}" srcOrd="0" destOrd="0" presId="urn:microsoft.com/office/officeart/2005/8/layout/matrix1"/>
    <dgm:cxn modelId="{50269660-F4DF-4DD1-9E54-9F26B55BF66E}" type="presParOf" srcId="{FF2FE811-E663-44C2-AE54-79F344C19AEF}" destId="{3215EF2D-A3F2-43EF-8946-243D0765258E}" srcOrd="0" destOrd="0" presId="urn:microsoft.com/office/officeart/2005/8/layout/matrix1"/>
    <dgm:cxn modelId="{42ED1583-427C-4839-91A0-3CAF72549808}" type="presParOf" srcId="{FF2FE811-E663-44C2-AE54-79F344C19AEF}" destId="{A818A1E9-E05F-4E94-B1A8-FA1A72E4BB1F}" srcOrd="1" destOrd="0" presId="urn:microsoft.com/office/officeart/2005/8/layout/matrix1"/>
    <dgm:cxn modelId="{120F3D7C-67D2-4B4B-B83A-95DBC1283C15}" type="presParOf" srcId="{FF2FE811-E663-44C2-AE54-79F344C19AEF}" destId="{40D2BE95-E330-4346-B606-CEFC24B45844}" srcOrd="2" destOrd="0" presId="urn:microsoft.com/office/officeart/2005/8/layout/matrix1"/>
    <dgm:cxn modelId="{CE59D9B6-6537-4004-B9B0-2AA7D56EB8A0}" type="presParOf" srcId="{FF2FE811-E663-44C2-AE54-79F344C19AEF}" destId="{0BD2A634-F16F-4751-8955-968C8C82B10B}" srcOrd="3" destOrd="0" presId="urn:microsoft.com/office/officeart/2005/8/layout/matrix1"/>
    <dgm:cxn modelId="{F71C75D6-2BB7-44F3-A049-3ABA1A7D02B1}" type="presParOf" srcId="{FF2FE811-E663-44C2-AE54-79F344C19AEF}" destId="{2807FC9B-0D65-4CAB-91AA-F6DA84BEC9C0}" srcOrd="4" destOrd="0" presId="urn:microsoft.com/office/officeart/2005/8/layout/matrix1"/>
    <dgm:cxn modelId="{F32596A5-0989-4146-B034-F007B8EA85B0}" type="presParOf" srcId="{FF2FE811-E663-44C2-AE54-79F344C19AEF}" destId="{08BB6E5B-CB3D-4F99-9CB6-A9A5BBFC77BD}" srcOrd="5" destOrd="0" presId="urn:microsoft.com/office/officeart/2005/8/layout/matrix1"/>
    <dgm:cxn modelId="{024FAA08-3AC8-4DDC-BC6C-D8E796ADC4C0}" type="presParOf" srcId="{FF2FE811-E663-44C2-AE54-79F344C19AEF}" destId="{507F2AC8-D033-4FDC-97D1-22ACB78B0CA8}" srcOrd="6" destOrd="0" presId="urn:microsoft.com/office/officeart/2005/8/layout/matrix1"/>
    <dgm:cxn modelId="{63255BF4-4B9E-497B-BB52-9133B898983C}" type="presParOf" srcId="{FF2FE811-E663-44C2-AE54-79F344C19AEF}" destId="{2F31686A-2827-4AD1-AC07-40E675B4CF28}" srcOrd="7" destOrd="0" presId="urn:microsoft.com/office/officeart/2005/8/layout/matrix1"/>
    <dgm:cxn modelId="{243CD2F3-C666-4EC6-A01E-E9F0F9106EBB}" type="presParOf" srcId="{18E4FE99-B52F-42DB-B7DE-F0781B4BBC20}" destId="{89D9CB1C-D654-4957-9DC3-40C2C734A69A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C64E596-18A2-4190-8CA1-DC3C35C05A15}" type="doc">
      <dgm:prSet loTypeId="urn:microsoft.com/office/officeart/2005/8/layout/matrix1" loCatId="matrix" qsTypeId="urn:microsoft.com/office/officeart/2005/8/quickstyle/simple5" qsCatId="simple" csTypeId="urn:microsoft.com/office/officeart/2005/8/colors/colorful1#8" csCatId="colorful" phldr="1"/>
      <dgm:spPr/>
      <dgm:t>
        <a:bodyPr/>
        <a:lstStyle/>
        <a:p>
          <a:endParaRPr lang="pt-PT"/>
        </a:p>
      </dgm:t>
    </dgm:pt>
    <dgm:pt modelId="{8405CE17-8EC6-4BBC-98CA-064E20B7B893}">
      <dgm:prSet phldrT="[Texto]"/>
      <dgm:spPr/>
      <dgm:t>
        <a:bodyPr/>
        <a:lstStyle/>
        <a:p>
          <a:r>
            <a:rPr lang="pt-PT" dirty="0"/>
            <a:t>Desporto adaptado</a:t>
          </a:r>
        </a:p>
      </dgm:t>
    </dgm:pt>
    <dgm:pt modelId="{7F6CC737-40BD-45FB-9B4A-20BA09A10D81}" type="parTrans" cxnId="{7F6F42A9-4ED0-42F2-A42A-9FB3C69C7C2C}">
      <dgm:prSet/>
      <dgm:spPr/>
      <dgm:t>
        <a:bodyPr/>
        <a:lstStyle/>
        <a:p>
          <a:endParaRPr lang="pt-PT"/>
        </a:p>
      </dgm:t>
    </dgm:pt>
    <dgm:pt modelId="{24B8B749-DFC7-48F0-A3F5-6A0396D4EBC2}" type="sibTrans" cxnId="{7F6F42A9-4ED0-42F2-A42A-9FB3C69C7C2C}">
      <dgm:prSet/>
      <dgm:spPr/>
      <dgm:t>
        <a:bodyPr/>
        <a:lstStyle/>
        <a:p>
          <a:endParaRPr lang="pt-PT"/>
        </a:p>
      </dgm:t>
    </dgm:pt>
    <dgm:pt modelId="{E2AE8F5B-A05C-4B85-98FC-BB9B1BB48272}">
      <dgm:prSet phldrT="[Texto]"/>
      <dgm:spPr/>
      <dgm:t>
        <a:bodyPr/>
        <a:lstStyle/>
        <a:p>
          <a:r>
            <a:rPr lang="pt-PT" dirty="0"/>
            <a:t>Futebol</a:t>
          </a:r>
        </a:p>
      </dgm:t>
    </dgm:pt>
    <dgm:pt modelId="{9D9A00CD-50B0-44D6-B2C6-E0F771C239F6}" type="parTrans" cxnId="{2CBFB18A-C7CF-4161-A7AE-E03D9D808AAC}">
      <dgm:prSet/>
      <dgm:spPr/>
      <dgm:t>
        <a:bodyPr/>
        <a:lstStyle/>
        <a:p>
          <a:endParaRPr lang="pt-PT"/>
        </a:p>
      </dgm:t>
    </dgm:pt>
    <dgm:pt modelId="{3A27ED01-1731-45F8-B8A2-5A4729F672A6}" type="sibTrans" cxnId="{2CBFB18A-C7CF-4161-A7AE-E03D9D808AAC}">
      <dgm:prSet/>
      <dgm:spPr/>
      <dgm:t>
        <a:bodyPr/>
        <a:lstStyle/>
        <a:p>
          <a:endParaRPr lang="pt-PT"/>
        </a:p>
      </dgm:t>
    </dgm:pt>
    <dgm:pt modelId="{9A5AAAB4-9DCE-49C1-92B2-40FF61ABBB05}">
      <dgm:prSet phldrT="[Texto]"/>
      <dgm:spPr/>
      <dgm:t>
        <a:bodyPr/>
        <a:lstStyle/>
        <a:p>
          <a:r>
            <a:rPr lang="pt-PT" dirty="0"/>
            <a:t>Natação </a:t>
          </a:r>
        </a:p>
      </dgm:t>
    </dgm:pt>
    <dgm:pt modelId="{6183E210-F34A-4E36-A077-33047B58652C}" type="parTrans" cxnId="{AAC0E4B2-061F-4496-8994-8AB59AD989D7}">
      <dgm:prSet/>
      <dgm:spPr/>
      <dgm:t>
        <a:bodyPr/>
        <a:lstStyle/>
        <a:p>
          <a:endParaRPr lang="pt-PT"/>
        </a:p>
      </dgm:t>
    </dgm:pt>
    <dgm:pt modelId="{E3451AC9-688C-44CA-B4BF-D70C158920E1}" type="sibTrans" cxnId="{AAC0E4B2-061F-4496-8994-8AB59AD989D7}">
      <dgm:prSet/>
      <dgm:spPr/>
      <dgm:t>
        <a:bodyPr/>
        <a:lstStyle/>
        <a:p>
          <a:endParaRPr lang="pt-PT"/>
        </a:p>
      </dgm:t>
    </dgm:pt>
    <dgm:pt modelId="{A793F196-AE7A-4FBE-92DB-8560293203DB}">
      <dgm:prSet phldrT="[Texto]"/>
      <dgm:spPr/>
      <dgm:t>
        <a:bodyPr/>
        <a:lstStyle/>
        <a:p>
          <a:r>
            <a:rPr lang="pt-PT" dirty="0"/>
            <a:t>Boccia</a:t>
          </a:r>
        </a:p>
      </dgm:t>
    </dgm:pt>
    <dgm:pt modelId="{D15FC6A0-2A9C-49A7-93AB-D3137B57D298}" type="parTrans" cxnId="{202A4CEE-E11B-4071-9B88-91EC8ECEE9B0}">
      <dgm:prSet/>
      <dgm:spPr/>
      <dgm:t>
        <a:bodyPr/>
        <a:lstStyle/>
        <a:p>
          <a:endParaRPr lang="pt-PT"/>
        </a:p>
      </dgm:t>
    </dgm:pt>
    <dgm:pt modelId="{306D6E58-7324-4BA2-AC58-8792ADC2ECEF}" type="sibTrans" cxnId="{202A4CEE-E11B-4071-9B88-91EC8ECEE9B0}">
      <dgm:prSet/>
      <dgm:spPr/>
      <dgm:t>
        <a:bodyPr/>
        <a:lstStyle/>
        <a:p>
          <a:endParaRPr lang="pt-PT"/>
        </a:p>
      </dgm:t>
    </dgm:pt>
    <dgm:pt modelId="{79B13E36-E37E-4222-B31A-C371E34D7514}">
      <dgm:prSet phldrT="[Texto]"/>
      <dgm:spPr/>
      <dgm:t>
        <a:bodyPr/>
        <a:lstStyle/>
        <a:p>
          <a:r>
            <a:rPr lang="pt-PT" dirty="0"/>
            <a:t>Dança</a:t>
          </a:r>
        </a:p>
      </dgm:t>
    </dgm:pt>
    <dgm:pt modelId="{38532E84-E293-40BF-BFF7-93373DCEA8B4}" type="parTrans" cxnId="{03904D2D-EE96-4332-A586-211125ACF355}">
      <dgm:prSet/>
      <dgm:spPr/>
      <dgm:t>
        <a:bodyPr/>
        <a:lstStyle/>
        <a:p>
          <a:endParaRPr lang="pt-PT"/>
        </a:p>
      </dgm:t>
    </dgm:pt>
    <dgm:pt modelId="{ADAA4B62-3F09-4322-B355-CBE0EBDC37F7}" type="sibTrans" cxnId="{03904D2D-EE96-4332-A586-211125ACF355}">
      <dgm:prSet/>
      <dgm:spPr/>
      <dgm:t>
        <a:bodyPr/>
        <a:lstStyle/>
        <a:p>
          <a:endParaRPr lang="pt-PT"/>
        </a:p>
      </dgm:t>
    </dgm:pt>
    <dgm:pt modelId="{18E4FE99-B52F-42DB-B7DE-F0781B4BBC20}" type="pres">
      <dgm:prSet presAssocID="{FC64E596-18A2-4190-8CA1-DC3C35C05A15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F2FE811-E663-44C2-AE54-79F344C19AEF}" type="pres">
      <dgm:prSet presAssocID="{FC64E596-18A2-4190-8CA1-DC3C35C05A15}" presName="matrix" presStyleCnt="0"/>
      <dgm:spPr/>
    </dgm:pt>
    <dgm:pt modelId="{3215EF2D-A3F2-43EF-8946-243D0765258E}" type="pres">
      <dgm:prSet presAssocID="{FC64E596-18A2-4190-8CA1-DC3C35C05A15}" presName="tile1" presStyleLbl="node1" presStyleIdx="0" presStyleCnt="4"/>
      <dgm:spPr/>
    </dgm:pt>
    <dgm:pt modelId="{A818A1E9-E05F-4E94-B1A8-FA1A72E4BB1F}" type="pres">
      <dgm:prSet presAssocID="{FC64E596-18A2-4190-8CA1-DC3C35C05A1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40D2BE95-E330-4346-B606-CEFC24B45844}" type="pres">
      <dgm:prSet presAssocID="{FC64E596-18A2-4190-8CA1-DC3C35C05A15}" presName="tile2" presStyleLbl="node1" presStyleIdx="1" presStyleCnt="4"/>
      <dgm:spPr/>
    </dgm:pt>
    <dgm:pt modelId="{0BD2A634-F16F-4751-8955-968C8C82B10B}" type="pres">
      <dgm:prSet presAssocID="{FC64E596-18A2-4190-8CA1-DC3C35C05A1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2807FC9B-0D65-4CAB-91AA-F6DA84BEC9C0}" type="pres">
      <dgm:prSet presAssocID="{FC64E596-18A2-4190-8CA1-DC3C35C05A15}" presName="tile3" presStyleLbl="node1" presStyleIdx="2" presStyleCnt="4"/>
      <dgm:spPr/>
    </dgm:pt>
    <dgm:pt modelId="{08BB6E5B-CB3D-4F99-9CB6-A9A5BBFC77BD}" type="pres">
      <dgm:prSet presAssocID="{FC64E596-18A2-4190-8CA1-DC3C35C05A1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7F2AC8-D033-4FDC-97D1-22ACB78B0CA8}" type="pres">
      <dgm:prSet presAssocID="{FC64E596-18A2-4190-8CA1-DC3C35C05A15}" presName="tile4" presStyleLbl="node1" presStyleIdx="3" presStyleCnt="4"/>
      <dgm:spPr/>
    </dgm:pt>
    <dgm:pt modelId="{2F31686A-2827-4AD1-AC07-40E675B4CF28}" type="pres">
      <dgm:prSet presAssocID="{FC64E596-18A2-4190-8CA1-DC3C35C05A1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89D9CB1C-D654-4957-9DC3-40C2C734A69A}" type="pres">
      <dgm:prSet presAssocID="{FC64E596-18A2-4190-8CA1-DC3C35C05A15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86B29899-80D4-4D93-936E-06C8D88F5DFA}" type="presOf" srcId="{9A5AAAB4-9DCE-49C1-92B2-40FF61ABBB05}" destId="{0BD2A634-F16F-4751-8955-968C8C82B10B}" srcOrd="1" destOrd="0" presId="urn:microsoft.com/office/officeart/2005/8/layout/matrix1"/>
    <dgm:cxn modelId="{2D545C01-3CB5-4003-A336-9475CDC9F9B6}" type="presOf" srcId="{79B13E36-E37E-4222-B31A-C371E34D7514}" destId="{507F2AC8-D033-4FDC-97D1-22ACB78B0CA8}" srcOrd="0" destOrd="0" presId="urn:microsoft.com/office/officeart/2005/8/layout/matrix1"/>
    <dgm:cxn modelId="{F426E4F7-42B6-4001-A315-29391A13A1FA}" type="presOf" srcId="{9A5AAAB4-9DCE-49C1-92B2-40FF61ABBB05}" destId="{40D2BE95-E330-4346-B606-CEFC24B45844}" srcOrd="0" destOrd="0" presId="urn:microsoft.com/office/officeart/2005/8/layout/matrix1"/>
    <dgm:cxn modelId="{03904D2D-EE96-4332-A586-211125ACF355}" srcId="{8405CE17-8EC6-4BBC-98CA-064E20B7B893}" destId="{79B13E36-E37E-4222-B31A-C371E34D7514}" srcOrd="3" destOrd="0" parTransId="{38532E84-E293-40BF-BFF7-93373DCEA8B4}" sibTransId="{ADAA4B62-3F09-4322-B355-CBE0EBDC37F7}"/>
    <dgm:cxn modelId="{C12D8C6F-DEAA-4760-AB89-79735386D6E7}" type="presOf" srcId="{A793F196-AE7A-4FBE-92DB-8560293203DB}" destId="{08BB6E5B-CB3D-4F99-9CB6-A9A5BBFC77BD}" srcOrd="1" destOrd="0" presId="urn:microsoft.com/office/officeart/2005/8/layout/matrix1"/>
    <dgm:cxn modelId="{FFEFF62C-80DF-4689-973D-A8AA0D3E5504}" type="presOf" srcId="{E2AE8F5B-A05C-4B85-98FC-BB9B1BB48272}" destId="{3215EF2D-A3F2-43EF-8946-243D0765258E}" srcOrd="0" destOrd="0" presId="urn:microsoft.com/office/officeart/2005/8/layout/matrix1"/>
    <dgm:cxn modelId="{6EB7D371-9E76-4DAE-80C4-4191B4EC83FB}" type="presOf" srcId="{FC64E596-18A2-4190-8CA1-DC3C35C05A15}" destId="{18E4FE99-B52F-42DB-B7DE-F0781B4BBC20}" srcOrd="0" destOrd="0" presId="urn:microsoft.com/office/officeart/2005/8/layout/matrix1"/>
    <dgm:cxn modelId="{2CBFB18A-C7CF-4161-A7AE-E03D9D808AAC}" srcId="{8405CE17-8EC6-4BBC-98CA-064E20B7B893}" destId="{E2AE8F5B-A05C-4B85-98FC-BB9B1BB48272}" srcOrd="0" destOrd="0" parTransId="{9D9A00CD-50B0-44D6-B2C6-E0F771C239F6}" sibTransId="{3A27ED01-1731-45F8-B8A2-5A4729F672A6}"/>
    <dgm:cxn modelId="{7F6F42A9-4ED0-42F2-A42A-9FB3C69C7C2C}" srcId="{FC64E596-18A2-4190-8CA1-DC3C35C05A15}" destId="{8405CE17-8EC6-4BBC-98CA-064E20B7B893}" srcOrd="0" destOrd="0" parTransId="{7F6CC737-40BD-45FB-9B4A-20BA09A10D81}" sibTransId="{24B8B749-DFC7-48F0-A3F5-6A0396D4EBC2}"/>
    <dgm:cxn modelId="{B0966910-0384-4C31-B20C-AE416FBB6055}" type="presOf" srcId="{8405CE17-8EC6-4BBC-98CA-064E20B7B893}" destId="{89D9CB1C-D654-4957-9DC3-40C2C734A69A}" srcOrd="0" destOrd="0" presId="urn:microsoft.com/office/officeart/2005/8/layout/matrix1"/>
    <dgm:cxn modelId="{C33DD865-1A26-45BF-B9E3-3D5CE4E0E01D}" type="presOf" srcId="{A793F196-AE7A-4FBE-92DB-8560293203DB}" destId="{2807FC9B-0D65-4CAB-91AA-F6DA84BEC9C0}" srcOrd="0" destOrd="0" presId="urn:microsoft.com/office/officeart/2005/8/layout/matrix1"/>
    <dgm:cxn modelId="{6E8B68B0-9442-4C3F-9BB4-8BAD8B7763A2}" type="presOf" srcId="{79B13E36-E37E-4222-B31A-C371E34D7514}" destId="{2F31686A-2827-4AD1-AC07-40E675B4CF28}" srcOrd="1" destOrd="0" presId="urn:microsoft.com/office/officeart/2005/8/layout/matrix1"/>
    <dgm:cxn modelId="{AAC0E4B2-061F-4496-8994-8AB59AD989D7}" srcId="{8405CE17-8EC6-4BBC-98CA-064E20B7B893}" destId="{9A5AAAB4-9DCE-49C1-92B2-40FF61ABBB05}" srcOrd="1" destOrd="0" parTransId="{6183E210-F34A-4E36-A077-33047B58652C}" sibTransId="{E3451AC9-688C-44CA-B4BF-D70C158920E1}"/>
    <dgm:cxn modelId="{60A536A8-0562-4730-9C1F-E6E0C8D7611A}" type="presOf" srcId="{E2AE8F5B-A05C-4B85-98FC-BB9B1BB48272}" destId="{A818A1E9-E05F-4E94-B1A8-FA1A72E4BB1F}" srcOrd="1" destOrd="0" presId="urn:microsoft.com/office/officeart/2005/8/layout/matrix1"/>
    <dgm:cxn modelId="{202A4CEE-E11B-4071-9B88-91EC8ECEE9B0}" srcId="{8405CE17-8EC6-4BBC-98CA-064E20B7B893}" destId="{A793F196-AE7A-4FBE-92DB-8560293203DB}" srcOrd="2" destOrd="0" parTransId="{D15FC6A0-2A9C-49A7-93AB-D3137B57D298}" sibTransId="{306D6E58-7324-4BA2-AC58-8792ADC2ECEF}"/>
    <dgm:cxn modelId="{5D3827AF-56AA-4327-B870-D9673125FA29}" type="presParOf" srcId="{18E4FE99-B52F-42DB-B7DE-F0781B4BBC20}" destId="{FF2FE811-E663-44C2-AE54-79F344C19AEF}" srcOrd="0" destOrd="0" presId="urn:microsoft.com/office/officeart/2005/8/layout/matrix1"/>
    <dgm:cxn modelId="{32C1FC6F-B29C-4539-9D92-6DBC2BC70E8F}" type="presParOf" srcId="{FF2FE811-E663-44C2-AE54-79F344C19AEF}" destId="{3215EF2D-A3F2-43EF-8946-243D0765258E}" srcOrd="0" destOrd="0" presId="urn:microsoft.com/office/officeart/2005/8/layout/matrix1"/>
    <dgm:cxn modelId="{0449365C-0C9C-449D-8755-B1AB2C24FDE7}" type="presParOf" srcId="{FF2FE811-E663-44C2-AE54-79F344C19AEF}" destId="{A818A1E9-E05F-4E94-B1A8-FA1A72E4BB1F}" srcOrd="1" destOrd="0" presId="urn:microsoft.com/office/officeart/2005/8/layout/matrix1"/>
    <dgm:cxn modelId="{9F27D764-4F58-49DF-A5DC-E7D5523E60DE}" type="presParOf" srcId="{FF2FE811-E663-44C2-AE54-79F344C19AEF}" destId="{40D2BE95-E330-4346-B606-CEFC24B45844}" srcOrd="2" destOrd="0" presId="urn:microsoft.com/office/officeart/2005/8/layout/matrix1"/>
    <dgm:cxn modelId="{E6B63A5A-1A8A-4D4C-88D1-D6A5A8968D00}" type="presParOf" srcId="{FF2FE811-E663-44C2-AE54-79F344C19AEF}" destId="{0BD2A634-F16F-4751-8955-968C8C82B10B}" srcOrd="3" destOrd="0" presId="urn:microsoft.com/office/officeart/2005/8/layout/matrix1"/>
    <dgm:cxn modelId="{036CCB9E-F49F-407D-8466-3B1A8C7EB8D7}" type="presParOf" srcId="{FF2FE811-E663-44C2-AE54-79F344C19AEF}" destId="{2807FC9B-0D65-4CAB-91AA-F6DA84BEC9C0}" srcOrd="4" destOrd="0" presId="urn:microsoft.com/office/officeart/2005/8/layout/matrix1"/>
    <dgm:cxn modelId="{33EABD02-BC61-40A0-ADDC-D5FD2166E9D7}" type="presParOf" srcId="{FF2FE811-E663-44C2-AE54-79F344C19AEF}" destId="{08BB6E5B-CB3D-4F99-9CB6-A9A5BBFC77BD}" srcOrd="5" destOrd="0" presId="urn:microsoft.com/office/officeart/2005/8/layout/matrix1"/>
    <dgm:cxn modelId="{AD0A8241-EE06-4509-A2B8-8B65D11A51EC}" type="presParOf" srcId="{FF2FE811-E663-44C2-AE54-79F344C19AEF}" destId="{507F2AC8-D033-4FDC-97D1-22ACB78B0CA8}" srcOrd="6" destOrd="0" presId="urn:microsoft.com/office/officeart/2005/8/layout/matrix1"/>
    <dgm:cxn modelId="{9DC64F8D-817D-4251-8064-A087B83632E4}" type="presParOf" srcId="{FF2FE811-E663-44C2-AE54-79F344C19AEF}" destId="{2F31686A-2827-4AD1-AC07-40E675B4CF28}" srcOrd="7" destOrd="0" presId="urn:microsoft.com/office/officeart/2005/8/layout/matrix1"/>
    <dgm:cxn modelId="{A9EB3B93-18B4-4727-BA95-BD00FADE3372}" type="presParOf" srcId="{18E4FE99-B52F-42DB-B7DE-F0781B4BBC20}" destId="{89D9CB1C-D654-4957-9DC3-40C2C734A69A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958F4F-DFE5-4165-94CE-9BC9BBA76BFF}">
      <dsp:nvSpPr>
        <dsp:cNvPr id="0" name=""/>
        <dsp:cNvSpPr/>
      </dsp:nvSpPr>
      <dsp:spPr>
        <a:xfrm>
          <a:off x="3649294" y="2058097"/>
          <a:ext cx="2515453" cy="2515453"/>
        </a:xfrm>
        <a:prstGeom prst="gear9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800" kern="1200" dirty="0"/>
            <a:t>Câmara Municipal</a:t>
          </a:r>
        </a:p>
      </dsp:txBody>
      <dsp:txXfrm>
        <a:off x="4155012" y="2647330"/>
        <a:ext cx="1504017" cy="1292995"/>
      </dsp:txXfrm>
    </dsp:sp>
    <dsp:sp modelId="{ECAFEF81-1C26-4888-B7B9-584A462F5BAC}">
      <dsp:nvSpPr>
        <dsp:cNvPr id="0" name=""/>
        <dsp:cNvSpPr/>
      </dsp:nvSpPr>
      <dsp:spPr>
        <a:xfrm>
          <a:off x="2185758" y="1463536"/>
          <a:ext cx="1829420" cy="1829420"/>
        </a:xfrm>
        <a:prstGeom prst="gear6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800" kern="1200" dirty="0" err="1"/>
            <a:t>Ass</a:t>
          </a:r>
          <a:r>
            <a:rPr lang="pt-PT" sz="1800" kern="1200" dirty="0"/>
            <a:t>. 29 Abril</a:t>
          </a:r>
        </a:p>
      </dsp:txBody>
      <dsp:txXfrm>
        <a:off x="2646320" y="1926882"/>
        <a:ext cx="908296" cy="902728"/>
      </dsp:txXfrm>
    </dsp:sp>
    <dsp:sp modelId="{144E31F2-984B-4CC2-9165-902FA807C10A}">
      <dsp:nvSpPr>
        <dsp:cNvPr id="0" name=""/>
        <dsp:cNvSpPr/>
      </dsp:nvSpPr>
      <dsp:spPr>
        <a:xfrm rot="20700000">
          <a:off x="3210420" y="201422"/>
          <a:ext cx="1792458" cy="1792458"/>
        </a:xfrm>
        <a:prstGeom prst="gear6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800" kern="1200" dirty="0"/>
            <a:t>Casa João Cidade </a:t>
          </a:r>
        </a:p>
      </dsp:txBody>
      <dsp:txXfrm rot="-20700000">
        <a:off x="3603558" y="594561"/>
        <a:ext cx="1006181" cy="1006181"/>
      </dsp:txXfrm>
    </dsp:sp>
    <dsp:sp modelId="{F69EB114-64FD-440B-8BD3-F010A47F0992}">
      <dsp:nvSpPr>
        <dsp:cNvPr id="0" name=""/>
        <dsp:cNvSpPr/>
      </dsp:nvSpPr>
      <dsp:spPr>
        <a:xfrm>
          <a:off x="3460054" y="1676138"/>
          <a:ext cx="3219779" cy="3219779"/>
        </a:xfrm>
        <a:prstGeom prst="circularArrow">
          <a:avLst>
            <a:gd name="adj1" fmla="val 4687"/>
            <a:gd name="adj2" fmla="val 299029"/>
            <a:gd name="adj3" fmla="val 2524547"/>
            <a:gd name="adj4" fmla="val 15843338"/>
            <a:gd name="adj5" fmla="val 5469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CCBD86-782F-4EA4-81C7-BA80B8841359}">
      <dsp:nvSpPr>
        <dsp:cNvPr id="0" name=""/>
        <dsp:cNvSpPr/>
      </dsp:nvSpPr>
      <dsp:spPr>
        <a:xfrm>
          <a:off x="1861771" y="1057127"/>
          <a:ext cx="2339371" cy="233937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D84976-DFFC-4148-8F5C-2E06630B93B7}">
      <dsp:nvSpPr>
        <dsp:cNvPr id="0" name=""/>
        <dsp:cNvSpPr/>
      </dsp:nvSpPr>
      <dsp:spPr>
        <a:xfrm>
          <a:off x="2795806" y="-192820"/>
          <a:ext cx="2522313" cy="2522313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15EF2D-A3F2-43EF-8946-243D0765258E}">
      <dsp:nvSpPr>
        <dsp:cNvPr id="0" name=""/>
        <dsp:cNvSpPr/>
      </dsp:nvSpPr>
      <dsp:spPr>
        <a:xfrm rot="16200000">
          <a:off x="328636" y="-328636"/>
          <a:ext cx="1809031" cy="2466304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Futebol</a:t>
          </a:r>
        </a:p>
      </dsp:txBody>
      <dsp:txXfrm rot="5400000">
        <a:off x="0" y="0"/>
        <a:ext cx="2466304" cy="1356773"/>
      </dsp:txXfrm>
    </dsp:sp>
    <dsp:sp modelId="{40D2BE95-E330-4346-B606-CEFC24B45844}">
      <dsp:nvSpPr>
        <dsp:cNvPr id="0" name=""/>
        <dsp:cNvSpPr/>
      </dsp:nvSpPr>
      <dsp:spPr>
        <a:xfrm>
          <a:off x="2466304" y="0"/>
          <a:ext cx="2466304" cy="1809031"/>
        </a:xfrm>
        <a:prstGeom prst="round1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Natação </a:t>
          </a:r>
        </a:p>
      </dsp:txBody>
      <dsp:txXfrm>
        <a:off x="2466304" y="0"/>
        <a:ext cx="2466304" cy="1356773"/>
      </dsp:txXfrm>
    </dsp:sp>
    <dsp:sp modelId="{2807FC9B-0D65-4CAB-91AA-F6DA84BEC9C0}">
      <dsp:nvSpPr>
        <dsp:cNvPr id="0" name=""/>
        <dsp:cNvSpPr/>
      </dsp:nvSpPr>
      <dsp:spPr>
        <a:xfrm rot="10800000">
          <a:off x="0" y="1809031"/>
          <a:ext cx="2466304" cy="1809031"/>
        </a:xfrm>
        <a:prstGeom prst="round1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Boccia</a:t>
          </a:r>
        </a:p>
      </dsp:txBody>
      <dsp:txXfrm rot="10800000">
        <a:off x="0" y="2261288"/>
        <a:ext cx="2466304" cy="1356773"/>
      </dsp:txXfrm>
    </dsp:sp>
    <dsp:sp modelId="{507F2AC8-D033-4FDC-97D1-22ACB78B0CA8}">
      <dsp:nvSpPr>
        <dsp:cNvPr id="0" name=""/>
        <dsp:cNvSpPr/>
      </dsp:nvSpPr>
      <dsp:spPr>
        <a:xfrm rot="5400000">
          <a:off x="2794941" y="1480394"/>
          <a:ext cx="1809031" cy="2466304"/>
        </a:xfrm>
        <a:prstGeom prst="round1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Dança</a:t>
          </a:r>
        </a:p>
      </dsp:txBody>
      <dsp:txXfrm rot="-5400000">
        <a:off x="2466305" y="2261288"/>
        <a:ext cx="2466304" cy="1356773"/>
      </dsp:txXfrm>
    </dsp:sp>
    <dsp:sp modelId="{89D9CB1C-D654-4957-9DC3-40C2C734A69A}">
      <dsp:nvSpPr>
        <dsp:cNvPr id="0" name=""/>
        <dsp:cNvSpPr/>
      </dsp:nvSpPr>
      <dsp:spPr>
        <a:xfrm>
          <a:off x="1726413" y="1356773"/>
          <a:ext cx="1479782" cy="904515"/>
        </a:xfrm>
        <a:prstGeom prst="roundRect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Desporto adaptado</a:t>
          </a:r>
        </a:p>
      </dsp:txBody>
      <dsp:txXfrm>
        <a:off x="1770568" y="1400928"/>
        <a:ext cx="1391472" cy="81620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5C1A1-3A70-4ABF-B087-2A284AE21B29}">
      <dsp:nvSpPr>
        <dsp:cNvPr id="0" name=""/>
        <dsp:cNvSpPr/>
      </dsp:nvSpPr>
      <dsp:spPr>
        <a:xfrm>
          <a:off x="1913236" y="0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3A3FFB-855D-48DF-9925-BB248246D737}">
      <dsp:nvSpPr>
        <dsp:cNvPr id="0" name=""/>
        <dsp:cNvSpPr/>
      </dsp:nvSpPr>
      <dsp:spPr>
        <a:xfrm>
          <a:off x="0" y="0"/>
          <a:ext cx="1913236" cy="960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Famílias</a:t>
          </a:r>
        </a:p>
      </dsp:txBody>
      <dsp:txXfrm>
        <a:off x="46905" y="46905"/>
        <a:ext cx="1819426" cy="867040"/>
      </dsp:txXfrm>
    </dsp:sp>
    <dsp:sp modelId="{005BE4AB-2662-4B77-86C0-A1E440AB17AF}">
      <dsp:nvSpPr>
        <dsp:cNvPr id="0" name=""/>
        <dsp:cNvSpPr/>
      </dsp:nvSpPr>
      <dsp:spPr>
        <a:xfrm>
          <a:off x="1913236" y="1056935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1014570"/>
            <a:satOff val="50000"/>
            <a:lumOff val="89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</dsp:txBody>
      <dsp:txXfrm>
        <a:off x="1913236" y="1177041"/>
        <a:ext cx="2509536" cy="720638"/>
      </dsp:txXfrm>
    </dsp:sp>
    <dsp:sp modelId="{D996032D-BEE5-4931-AA93-303D8D81BC20}">
      <dsp:nvSpPr>
        <dsp:cNvPr id="0" name=""/>
        <dsp:cNvSpPr/>
      </dsp:nvSpPr>
      <dsp:spPr>
        <a:xfrm>
          <a:off x="0" y="1056935"/>
          <a:ext cx="1913236" cy="960850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Atletas</a:t>
          </a:r>
        </a:p>
      </dsp:txBody>
      <dsp:txXfrm>
        <a:off x="46905" y="1103840"/>
        <a:ext cx="1819426" cy="867040"/>
      </dsp:txXfrm>
    </dsp:sp>
    <dsp:sp modelId="{8F11A6E2-911D-411A-9B90-814351559915}">
      <dsp:nvSpPr>
        <dsp:cNvPr id="0" name=""/>
        <dsp:cNvSpPr/>
      </dsp:nvSpPr>
      <dsp:spPr>
        <a:xfrm>
          <a:off x="1913236" y="2113870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</dsp:txBody>
      <dsp:txXfrm>
        <a:off x="1913236" y="2233976"/>
        <a:ext cx="2509536" cy="720638"/>
      </dsp:txXfrm>
    </dsp:sp>
    <dsp:sp modelId="{5632CBE9-3A1C-4986-A787-B0C69E1013B4}">
      <dsp:nvSpPr>
        <dsp:cNvPr id="0" name=""/>
        <dsp:cNvSpPr/>
      </dsp:nvSpPr>
      <dsp:spPr>
        <a:xfrm>
          <a:off x="0" y="2113870"/>
          <a:ext cx="1913236" cy="96085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Técnicos</a:t>
          </a:r>
        </a:p>
      </dsp:txBody>
      <dsp:txXfrm>
        <a:off x="46905" y="2160775"/>
        <a:ext cx="1819426" cy="86704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5C1A1-3A70-4ABF-B087-2A284AE21B29}">
      <dsp:nvSpPr>
        <dsp:cNvPr id="0" name=""/>
        <dsp:cNvSpPr/>
      </dsp:nvSpPr>
      <dsp:spPr>
        <a:xfrm>
          <a:off x="1913236" y="0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3A3FFB-855D-48DF-9925-BB248246D737}">
      <dsp:nvSpPr>
        <dsp:cNvPr id="0" name=""/>
        <dsp:cNvSpPr/>
      </dsp:nvSpPr>
      <dsp:spPr>
        <a:xfrm>
          <a:off x="0" y="0"/>
          <a:ext cx="1913236" cy="960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Famílias</a:t>
          </a:r>
        </a:p>
      </dsp:txBody>
      <dsp:txXfrm>
        <a:off x="46905" y="46905"/>
        <a:ext cx="1819426" cy="867040"/>
      </dsp:txXfrm>
    </dsp:sp>
    <dsp:sp modelId="{005BE4AB-2662-4B77-86C0-A1E440AB17AF}">
      <dsp:nvSpPr>
        <dsp:cNvPr id="0" name=""/>
        <dsp:cNvSpPr/>
      </dsp:nvSpPr>
      <dsp:spPr>
        <a:xfrm>
          <a:off x="1913236" y="1056935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1014570"/>
            <a:satOff val="50000"/>
            <a:lumOff val="89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</dsp:txBody>
      <dsp:txXfrm>
        <a:off x="1913236" y="1177041"/>
        <a:ext cx="2509536" cy="720638"/>
      </dsp:txXfrm>
    </dsp:sp>
    <dsp:sp modelId="{D996032D-BEE5-4931-AA93-303D8D81BC20}">
      <dsp:nvSpPr>
        <dsp:cNvPr id="0" name=""/>
        <dsp:cNvSpPr/>
      </dsp:nvSpPr>
      <dsp:spPr>
        <a:xfrm>
          <a:off x="0" y="1056935"/>
          <a:ext cx="1913236" cy="960850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Atletas</a:t>
          </a:r>
        </a:p>
      </dsp:txBody>
      <dsp:txXfrm>
        <a:off x="46905" y="1103840"/>
        <a:ext cx="1819426" cy="867040"/>
      </dsp:txXfrm>
    </dsp:sp>
    <dsp:sp modelId="{8F11A6E2-911D-411A-9B90-814351559915}">
      <dsp:nvSpPr>
        <dsp:cNvPr id="0" name=""/>
        <dsp:cNvSpPr/>
      </dsp:nvSpPr>
      <dsp:spPr>
        <a:xfrm>
          <a:off x="1913236" y="2113870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</dsp:txBody>
      <dsp:txXfrm>
        <a:off x="1913236" y="2233976"/>
        <a:ext cx="2509536" cy="720638"/>
      </dsp:txXfrm>
    </dsp:sp>
    <dsp:sp modelId="{5632CBE9-3A1C-4986-A787-B0C69E1013B4}">
      <dsp:nvSpPr>
        <dsp:cNvPr id="0" name=""/>
        <dsp:cNvSpPr/>
      </dsp:nvSpPr>
      <dsp:spPr>
        <a:xfrm>
          <a:off x="0" y="2113870"/>
          <a:ext cx="1913236" cy="96085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Técnicos</a:t>
          </a:r>
        </a:p>
      </dsp:txBody>
      <dsp:txXfrm>
        <a:off x="46905" y="2160775"/>
        <a:ext cx="1819426" cy="86704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5C1A1-3A70-4ABF-B087-2A284AE21B29}">
      <dsp:nvSpPr>
        <dsp:cNvPr id="0" name=""/>
        <dsp:cNvSpPr/>
      </dsp:nvSpPr>
      <dsp:spPr>
        <a:xfrm>
          <a:off x="1913236" y="0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3A3FFB-855D-48DF-9925-BB248246D737}">
      <dsp:nvSpPr>
        <dsp:cNvPr id="0" name=""/>
        <dsp:cNvSpPr/>
      </dsp:nvSpPr>
      <dsp:spPr>
        <a:xfrm>
          <a:off x="0" y="0"/>
          <a:ext cx="1913236" cy="960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Famílias</a:t>
          </a:r>
        </a:p>
      </dsp:txBody>
      <dsp:txXfrm>
        <a:off x="46905" y="46905"/>
        <a:ext cx="1819426" cy="867040"/>
      </dsp:txXfrm>
    </dsp:sp>
    <dsp:sp modelId="{005BE4AB-2662-4B77-86C0-A1E440AB17AF}">
      <dsp:nvSpPr>
        <dsp:cNvPr id="0" name=""/>
        <dsp:cNvSpPr/>
      </dsp:nvSpPr>
      <dsp:spPr>
        <a:xfrm>
          <a:off x="1913236" y="1056935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1014570"/>
            <a:satOff val="50000"/>
            <a:lumOff val="89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</dsp:txBody>
      <dsp:txXfrm>
        <a:off x="1913236" y="1177041"/>
        <a:ext cx="2509536" cy="720638"/>
      </dsp:txXfrm>
    </dsp:sp>
    <dsp:sp modelId="{D996032D-BEE5-4931-AA93-303D8D81BC20}">
      <dsp:nvSpPr>
        <dsp:cNvPr id="0" name=""/>
        <dsp:cNvSpPr/>
      </dsp:nvSpPr>
      <dsp:spPr>
        <a:xfrm>
          <a:off x="0" y="1056935"/>
          <a:ext cx="1913236" cy="960850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Atletas</a:t>
          </a:r>
        </a:p>
      </dsp:txBody>
      <dsp:txXfrm>
        <a:off x="46905" y="1103840"/>
        <a:ext cx="1819426" cy="867040"/>
      </dsp:txXfrm>
    </dsp:sp>
    <dsp:sp modelId="{8F11A6E2-911D-411A-9B90-814351559915}">
      <dsp:nvSpPr>
        <dsp:cNvPr id="0" name=""/>
        <dsp:cNvSpPr/>
      </dsp:nvSpPr>
      <dsp:spPr>
        <a:xfrm>
          <a:off x="1913236" y="2113870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</dsp:txBody>
      <dsp:txXfrm>
        <a:off x="1913236" y="2233976"/>
        <a:ext cx="2509536" cy="720638"/>
      </dsp:txXfrm>
    </dsp:sp>
    <dsp:sp modelId="{5632CBE9-3A1C-4986-A787-B0C69E1013B4}">
      <dsp:nvSpPr>
        <dsp:cNvPr id="0" name=""/>
        <dsp:cNvSpPr/>
      </dsp:nvSpPr>
      <dsp:spPr>
        <a:xfrm>
          <a:off x="0" y="2113870"/>
          <a:ext cx="1913236" cy="96085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Técnicos</a:t>
          </a:r>
        </a:p>
      </dsp:txBody>
      <dsp:txXfrm>
        <a:off x="46905" y="2160775"/>
        <a:ext cx="1819426" cy="86704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5C1A1-3A70-4ABF-B087-2A284AE21B29}">
      <dsp:nvSpPr>
        <dsp:cNvPr id="0" name=""/>
        <dsp:cNvSpPr/>
      </dsp:nvSpPr>
      <dsp:spPr>
        <a:xfrm>
          <a:off x="1913236" y="0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3A3FFB-855D-48DF-9925-BB248246D737}">
      <dsp:nvSpPr>
        <dsp:cNvPr id="0" name=""/>
        <dsp:cNvSpPr/>
      </dsp:nvSpPr>
      <dsp:spPr>
        <a:xfrm>
          <a:off x="0" y="0"/>
          <a:ext cx="1913236" cy="960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Famílias</a:t>
          </a:r>
        </a:p>
      </dsp:txBody>
      <dsp:txXfrm>
        <a:off x="46905" y="46905"/>
        <a:ext cx="1819426" cy="867040"/>
      </dsp:txXfrm>
    </dsp:sp>
    <dsp:sp modelId="{005BE4AB-2662-4B77-86C0-A1E440AB17AF}">
      <dsp:nvSpPr>
        <dsp:cNvPr id="0" name=""/>
        <dsp:cNvSpPr/>
      </dsp:nvSpPr>
      <dsp:spPr>
        <a:xfrm>
          <a:off x="1913236" y="1056935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1014570"/>
            <a:satOff val="50000"/>
            <a:lumOff val="89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</dsp:txBody>
      <dsp:txXfrm>
        <a:off x="1913236" y="1177041"/>
        <a:ext cx="2509536" cy="720638"/>
      </dsp:txXfrm>
    </dsp:sp>
    <dsp:sp modelId="{D996032D-BEE5-4931-AA93-303D8D81BC20}">
      <dsp:nvSpPr>
        <dsp:cNvPr id="0" name=""/>
        <dsp:cNvSpPr/>
      </dsp:nvSpPr>
      <dsp:spPr>
        <a:xfrm>
          <a:off x="0" y="1056935"/>
          <a:ext cx="1913236" cy="960850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Atletas</a:t>
          </a:r>
        </a:p>
      </dsp:txBody>
      <dsp:txXfrm>
        <a:off x="46905" y="1103840"/>
        <a:ext cx="1819426" cy="867040"/>
      </dsp:txXfrm>
    </dsp:sp>
    <dsp:sp modelId="{8F11A6E2-911D-411A-9B90-814351559915}">
      <dsp:nvSpPr>
        <dsp:cNvPr id="0" name=""/>
        <dsp:cNvSpPr/>
      </dsp:nvSpPr>
      <dsp:spPr>
        <a:xfrm>
          <a:off x="1913236" y="2113870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</dsp:txBody>
      <dsp:txXfrm>
        <a:off x="1913236" y="2233976"/>
        <a:ext cx="2509536" cy="720638"/>
      </dsp:txXfrm>
    </dsp:sp>
    <dsp:sp modelId="{5632CBE9-3A1C-4986-A787-B0C69E1013B4}">
      <dsp:nvSpPr>
        <dsp:cNvPr id="0" name=""/>
        <dsp:cNvSpPr/>
      </dsp:nvSpPr>
      <dsp:spPr>
        <a:xfrm>
          <a:off x="0" y="2113870"/>
          <a:ext cx="1913236" cy="96085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Técnicos</a:t>
          </a:r>
        </a:p>
      </dsp:txBody>
      <dsp:txXfrm>
        <a:off x="46905" y="2160775"/>
        <a:ext cx="1819426" cy="86704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5C1A1-3A70-4ABF-B087-2A284AE21B29}">
      <dsp:nvSpPr>
        <dsp:cNvPr id="0" name=""/>
        <dsp:cNvSpPr/>
      </dsp:nvSpPr>
      <dsp:spPr>
        <a:xfrm>
          <a:off x="1913236" y="0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3A3FFB-855D-48DF-9925-BB248246D737}">
      <dsp:nvSpPr>
        <dsp:cNvPr id="0" name=""/>
        <dsp:cNvSpPr/>
      </dsp:nvSpPr>
      <dsp:spPr>
        <a:xfrm>
          <a:off x="0" y="0"/>
          <a:ext cx="1913236" cy="960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Famílias</a:t>
          </a:r>
        </a:p>
      </dsp:txBody>
      <dsp:txXfrm>
        <a:off x="46905" y="46905"/>
        <a:ext cx="1819426" cy="867040"/>
      </dsp:txXfrm>
    </dsp:sp>
    <dsp:sp modelId="{005BE4AB-2662-4B77-86C0-A1E440AB17AF}">
      <dsp:nvSpPr>
        <dsp:cNvPr id="0" name=""/>
        <dsp:cNvSpPr/>
      </dsp:nvSpPr>
      <dsp:spPr>
        <a:xfrm>
          <a:off x="1913236" y="1056935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1014570"/>
            <a:satOff val="50000"/>
            <a:lumOff val="89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</dsp:txBody>
      <dsp:txXfrm>
        <a:off x="1913236" y="1177041"/>
        <a:ext cx="2509536" cy="720638"/>
      </dsp:txXfrm>
    </dsp:sp>
    <dsp:sp modelId="{D996032D-BEE5-4931-AA93-303D8D81BC20}">
      <dsp:nvSpPr>
        <dsp:cNvPr id="0" name=""/>
        <dsp:cNvSpPr/>
      </dsp:nvSpPr>
      <dsp:spPr>
        <a:xfrm>
          <a:off x="0" y="1056935"/>
          <a:ext cx="1913236" cy="960850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Atletas</a:t>
          </a:r>
        </a:p>
      </dsp:txBody>
      <dsp:txXfrm>
        <a:off x="46905" y="1103840"/>
        <a:ext cx="1819426" cy="867040"/>
      </dsp:txXfrm>
    </dsp:sp>
    <dsp:sp modelId="{8F11A6E2-911D-411A-9B90-814351559915}">
      <dsp:nvSpPr>
        <dsp:cNvPr id="0" name=""/>
        <dsp:cNvSpPr/>
      </dsp:nvSpPr>
      <dsp:spPr>
        <a:xfrm>
          <a:off x="1913236" y="2113870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</dsp:txBody>
      <dsp:txXfrm>
        <a:off x="1913236" y="2233976"/>
        <a:ext cx="2509536" cy="720638"/>
      </dsp:txXfrm>
    </dsp:sp>
    <dsp:sp modelId="{5632CBE9-3A1C-4986-A787-B0C69E1013B4}">
      <dsp:nvSpPr>
        <dsp:cNvPr id="0" name=""/>
        <dsp:cNvSpPr/>
      </dsp:nvSpPr>
      <dsp:spPr>
        <a:xfrm>
          <a:off x="0" y="2113870"/>
          <a:ext cx="1913236" cy="96085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Técnicos</a:t>
          </a:r>
        </a:p>
      </dsp:txBody>
      <dsp:txXfrm>
        <a:off x="46905" y="2160775"/>
        <a:ext cx="1819426" cy="86704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5C1A1-3A70-4ABF-B087-2A284AE21B29}">
      <dsp:nvSpPr>
        <dsp:cNvPr id="0" name=""/>
        <dsp:cNvSpPr/>
      </dsp:nvSpPr>
      <dsp:spPr>
        <a:xfrm>
          <a:off x="1913236" y="0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3A3FFB-855D-48DF-9925-BB248246D737}">
      <dsp:nvSpPr>
        <dsp:cNvPr id="0" name=""/>
        <dsp:cNvSpPr/>
      </dsp:nvSpPr>
      <dsp:spPr>
        <a:xfrm>
          <a:off x="0" y="0"/>
          <a:ext cx="1913236" cy="960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Famílias</a:t>
          </a:r>
        </a:p>
      </dsp:txBody>
      <dsp:txXfrm>
        <a:off x="46905" y="46905"/>
        <a:ext cx="1819426" cy="867040"/>
      </dsp:txXfrm>
    </dsp:sp>
    <dsp:sp modelId="{005BE4AB-2662-4B77-86C0-A1E440AB17AF}">
      <dsp:nvSpPr>
        <dsp:cNvPr id="0" name=""/>
        <dsp:cNvSpPr/>
      </dsp:nvSpPr>
      <dsp:spPr>
        <a:xfrm>
          <a:off x="1913236" y="1056935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1014570"/>
            <a:satOff val="50000"/>
            <a:lumOff val="89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</dsp:txBody>
      <dsp:txXfrm>
        <a:off x="1913236" y="1177041"/>
        <a:ext cx="2509536" cy="720638"/>
      </dsp:txXfrm>
    </dsp:sp>
    <dsp:sp modelId="{D996032D-BEE5-4931-AA93-303D8D81BC20}">
      <dsp:nvSpPr>
        <dsp:cNvPr id="0" name=""/>
        <dsp:cNvSpPr/>
      </dsp:nvSpPr>
      <dsp:spPr>
        <a:xfrm>
          <a:off x="0" y="1056935"/>
          <a:ext cx="1913236" cy="960850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Atletas</a:t>
          </a:r>
        </a:p>
      </dsp:txBody>
      <dsp:txXfrm>
        <a:off x="46905" y="1103840"/>
        <a:ext cx="1819426" cy="867040"/>
      </dsp:txXfrm>
    </dsp:sp>
    <dsp:sp modelId="{8F11A6E2-911D-411A-9B90-814351559915}">
      <dsp:nvSpPr>
        <dsp:cNvPr id="0" name=""/>
        <dsp:cNvSpPr/>
      </dsp:nvSpPr>
      <dsp:spPr>
        <a:xfrm>
          <a:off x="1913236" y="2113870"/>
          <a:ext cx="2869855" cy="9608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200" kern="1200"/>
        </a:p>
      </dsp:txBody>
      <dsp:txXfrm>
        <a:off x="1913236" y="2233976"/>
        <a:ext cx="2509536" cy="720638"/>
      </dsp:txXfrm>
    </dsp:sp>
    <dsp:sp modelId="{5632CBE9-3A1C-4986-A787-B0C69E1013B4}">
      <dsp:nvSpPr>
        <dsp:cNvPr id="0" name=""/>
        <dsp:cNvSpPr/>
      </dsp:nvSpPr>
      <dsp:spPr>
        <a:xfrm>
          <a:off x="0" y="2113870"/>
          <a:ext cx="1913236" cy="96085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300" kern="1200" dirty="0"/>
            <a:t>Técnicos</a:t>
          </a:r>
        </a:p>
      </dsp:txBody>
      <dsp:txXfrm>
        <a:off x="46905" y="2160775"/>
        <a:ext cx="1819426" cy="8670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958F4F-DFE5-4165-94CE-9BC9BBA76BFF}">
      <dsp:nvSpPr>
        <dsp:cNvPr id="0" name=""/>
        <dsp:cNvSpPr/>
      </dsp:nvSpPr>
      <dsp:spPr>
        <a:xfrm>
          <a:off x="3649294" y="2058097"/>
          <a:ext cx="2515453" cy="2515453"/>
        </a:xfrm>
        <a:prstGeom prst="gear9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800" kern="1200" dirty="0"/>
            <a:t>Câmara Municipal</a:t>
          </a:r>
        </a:p>
      </dsp:txBody>
      <dsp:txXfrm>
        <a:off x="4155012" y="2647330"/>
        <a:ext cx="1504017" cy="1292995"/>
      </dsp:txXfrm>
    </dsp:sp>
    <dsp:sp modelId="{ECAFEF81-1C26-4888-B7B9-584A462F5BAC}">
      <dsp:nvSpPr>
        <dsp:cNvPr id="0" name=""/>
        <dsp:cNvSpPr/>
      </dsp:nvSpPr>
      <dsp:spPr>
        <a:xfrm>
          <a:off x="2185758" y="1463536"/>
          <a:ext cx="1829420" cy="1829420"/>
        </a:xfrm>
        <a:prstGeom prst="gear6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800" kern="1200" dirty="0" err="1"/>
            <a:t>Ass</a:t>
          </a:r>
          <a:r>
            <a:rPr lang="pt-PT" sz="1800" kern="1200" dirty="0"/>
            <a:t>. 29 Abril</a:t>
          </a:r>
        </a:p>
      </dsp:txBody>
      <dsp:txXfrm>
        <a:off x="2646320" y="1926882"/>
        <a:ext cx="908296" cy="902728"/>
      </dsp:txXfrm>
    </dsp:sp>
    <dsp:sp modelId="{144E31F2-984B-4CC2-9165-902FA807C10A}">
      <dsp:nvSpPr>
        <dsp:cNvPr id="0" name=""/>
        <dsp:cNvSpPr/>
      </dsp:nvSpPr>
      <dsp:spPr>
        <a:xfrm rot="20700000">
          <a:off x="3210420" y="201422"/>
          <a:ext cx="1792458" cy="1792458"/>
        </a:xfrm>
        <a:prstGeom prst="gear6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800" kern="1200" dirty="0"/>
            <a:t>Casa João Cidade </a:t>
          </a:r>
        </a:p>
      </dsp:txBody>
      <dsp:txXfrm rot="-20700000">
        <a:off x="3603558" y="594561"/>
        <a:ext cx="1006181" cy="1006181"/>
      </dsp:txXfrm>
    </dsp:sp>
    <dsp:sp modelId="{F69EB114-64FD-440B-8BD3-F010A47F0992}">
      <dsp:nvSpPr>
        <dsp:cNvPr id="0" name=""/>
        <dsp:cNvSpPr/>
      </dsp:nvSpPr>
      <dsp:spPr>
        <a:xfrm>
          <a:off x="3460054" y="1676138"/>
          <a:ext cx="3219779" cy="3219779"/>
        </a:xfrm>
        <a:prstGeom prst="circularArrow">
          <a:avLst>
            <a:gd name="adj1" fmla="val 4687"/>
            <a:gd name="adj2" fmla="val 299029"/>
            <a:gd name="adj3" fmla="val 2524547"/>
            <a:gd name="adj4" fmla="val 15843338"/>
            <a:gd name="adj5" fmla="val 5469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CCBD86-782F-4EA4-81C7-BA80B8841359}">
      <dsp:nvSpPr>
        <dsp:cNvPr id="0" name=""/>
        <dsp:cNvSpPr/>
      </dsp:nvSpPr>
      <dsp:spPr>
        <a:xfrm>
          <a:off x="1861771" y="1057127"/>
          <a:ext cx="2339371" cy="233937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D84976-DFFC-4148-8F5C-2E06630B93B7}">
      <dsp:nvSpPr>
        <dsp:cNvPr id="0" name=""/>
        <dsp:cNvSpPr/>
      </dsp:nvSpPr>
      <dsp:spPr>
        <a:xfrm>
          <a:off x="2795806" y="-192820"/>
          <a:ext cx="2522313" cy="2522313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15EF2D-A3F2-43EF-8946-243D0765258E}">
      <dsp:nvSpPr>
        <dsp:cNvPr id="0" name=""/>
        <dsp:cNvSpPr/>
      </dsp:nvSpPr>
      <dsp:spPr>
        <a:xfrm rot="16200000">
          <a:off x="328636" y="-328636"/>
          <a:ext cx="1809031" cy="2466304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Futebol</a:t>
          </a:r>
        </a:p>
      </dsp:txBody>
      <dsp:txXfrm rot="5400000">
        <a:off x="0" y="0"/>
        <a:ext cx="2466304" cy="1356773"/>
      </dsp:txXfrm>
    </dsp:sp>
    <dsp:sp modelId="{40D2BE95-E330-4346-B606-CEFC24B45844}">
      <dsp:nvSpPr>
        <dsp:cNvPr id="0" name=""/>
        <dsp:cNvSpPr/>
      </dsp:nvSpPr>
      <dsp:spPr>
        <a:xfrm>
          <a:off x="2466304" y="0"/>
          <a:ext cx="2466304" cy="1809031"/>
        </a:xfrm>
        <a:prstGeom prst="round1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Natação </a:t>
          </a:r>
        </a:p>
      </dsp:txBody>
      <dsp:txXfrm>
        <a:off x="2466304" y="0"/>
        <a:ext cx="2466304" cy="1356773"/>
      </dsp:txXfrm>
    </dsp:sp>
    <dsp:sp modelId="{2807FC9B-0D65-4CAB-91AA-F6DA84BEC9C0}">
      <dsp:nvSpPr>
        <dsp:cNvPr id="0" name=""/>
        <dsp:cNvSpPr/>
      </dsp:nvSpPr>
      <dsp:spPr>
        <a:xfrm rot="10800000">
          <a:off x="0" y="1809031"/>
          <a:ext cx="2466304" cy="1809031"/>
        </a:xfrm>
        <a:prstGeom prst="round1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Boccia</a:t>
          </a:r>
        </a:p>
      </dsp:txBody>
      <dsp:txXfrm rot="10800000">
        <a:off x="0" y="2261288"/>
        <a:ext cx="2466304" cy="1356773"/>
      </dsp:txXfrm>
    </dsp:sp>
    <dsp:sp modelId="{507F2AC8-D033-4FDC-97D1-22ACB78B0CA8}">
      <dsp:nvSpPr>
        <dsp:cNvPr id="0" name=""/>
        <dsp:cNvSpPr/>
      </dsp:nvSpPr>
      <dsp:spPr>
        <a:xfrm rot="5400000">
          <a:off x="2794941" y="1480394"/>
          <a:ext cx="1809031" cy="2466304"/>
        </a:xfrm>
        <a:prstGeom prst="round1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Dança</a:t>
          </a:r>
        </a:p>
      </dsp:txBody>
      <dsp:txXfrm rot="-5400000">
        <a:off x="2466305" y="2261288"/>
        <a:ext cx="2466304" cy="1356773"/>
      </dsp:txXfrm>
    </dsp:sp>
    <dsp:sp modelId="{89D9CB1C-D654-4957-9DC3-40C2C734A69A}">
      <dsp:nvSpPr>
        <dsp:cNvPr id="0" name=""/>
        <dsp:cNvSpPr/>
      </dsp:nvSpPr>
      <dsp:spPr>
        <a:xfrm>
          <a:off x="1726413" y="1356773"/>
          <a:ext cx="1479782" cy="904515"/>
        </a:xfrm>
        <a:prstGeom prst="roundRect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Desporto adaptado</a:t>
          </a:r>
        </a:p>
      </dsp:txBody>
      <dsp:txXfrm>
        <a:off x="1770568" y="1400928"/>
        <a:ext cx="1391472" cy="81620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15EF2D-A3F2-43EF-8946-243D0765258E}">
      <dsp:nvSpPr>
        <dsp:cNvPr id="0" name=""/>
        <dsp:cNvSpPr/>
      </dsp:nvSpPr>
      <dsp:spPr>
        <a:xfrm rot="16200000">
          <a:off x="328636" y="-328636"/>
          <a:ext cx="1809031" cy="2466304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Futebol</a:t>
          </a:r>
        </a:p>
      </dsp:txBody>
      <dsp:txXfrm rot="5400000">
        <a:off x="0" y="0"/>
        <a:ext cx="2466304" cy="1356773"/>
      </dsp:txXfrm>
    </dsp:sp>
    <dsp:sp modelId="{40D2BE95-E330-4346-B606-CEFC24B45844}">
      <dsp:nvSpPr>
        <dsp:cNvPr id="0" name=""/>
        <dsp:cNvSpPr/>
      </dsp:nvSpPr>
      <dsp:spPr>
        <a:xfrm>
          <a:off x="2466304" y="0"/>
          <a:ext cx="2466304" cy="1809031"/>
        </a:xfrm>
        <a:prstGeom prst="round1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Natação </a:t>
          </a:r>
        </a:p>
      </dsp:txBody>
      <dsp:txXfrm>
        <a:off x="2466304" y="0"/>
        <a:ext cx="2466304" cy="1356773"/>
      </dsp:txXfrm>
    </dsp:sp>
    <dsp:sp modelId="{2807FC9B-0D65-4CAB-91AA-F6DA84BEC9C0}">
      <dsp:nvSpPr>
        <dsp:cNvPr id="0" name=""/>
        <dsp:cNvSpPr/>
      </dsp:nvSpPr>
      <dsp:spPr>
        <a:xfrm rot="10800000">
          <a:off x="0" y="1809031"/>
          <a:ext cx="2466304" cy="1809031"/>
        </a:xfrm>
        <a:prstGeom prst="round1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Boccia</a:t>
          </a:r>
        </a:p>
      </dsp:txBody>
      <dsp:txXfrm rot="10800000">
        <a:off x="0" y="2261288"/>
        <a:ext cx="2466304" cy="1356773"/>
      </dsp:txXfrm>
    </dsp:sp>
    <dsp:sp modelId="{507F2AC8-D033-4FDC-97D1-22ACB78B0CA8}">
      <dsp:nvSpPr>
        <dsp:cNvPr id="0" name=""/>
        <dsp:cNvSpPr/>
      </dsp:nvSpPr>
      <dsp:spPr>
        <a:xfrm rot="5400000">
          <a:off x="2794941" y="1480394"/>
          <a:ext cx="1809031" cy="2466304"/>
        </a:xfrm>
        <a:prstGeom prst="round1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Dança</a:t>
          </a:r>
        </a:p>
      </dsp:txBody>
      <dsp:txXfrm rot="-5400000">
        <a:off x="2466305" y="2261288"/>
        <a:ext cx="2466304" cy="1356773"/>
      </dsp:txXfrm>
    </dsp:sp>
    <dsp:sp modelId="{89D9CB1C-D654-4957-9DC3-40C2C734A69A}">
      <dsp:nvSpPr>
        <dsp:cNvPr id="0" name=""/>
        <dsp:cNvSpPr/>
      </dsp:nvSpPr>
      <dsp:spPr>
        <a:xfrm>
          <a:off x="1726413" y="1356773"/>
          <a:ext cx="1479782" cy="904515"/>
        </a:xfrm>
        <a:prstGeom prst="roundRect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Desporto adaptado</a:t>
          </a:r>
        </a:p>
      </dsp:txBody>
      <dsp:txXfrm>
        <a:off x="1770568" y="1400928"/>
        <a:ext cx="1391472" cy="81620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15EF2D-A3F2-43EF-8946-243D0765258E}">
      <dsp:nvSpPr>
        <dsp:cNvPr id="0" name=""/>
        <dsp:cNvSpPr/>
      </dsp:nvSpPr>
      <dsp:spPr>
        <a:xfrm rot="16200000">
          <a:off x="328636" y="-328636"/>
          <a:ext cx="1809031" cy="2466304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Futebol</a:t>
          </a:r>
        </a:p>
      </dsp:txBody>
      <dsp:txXfrm rot="5400000">
        <a:off x="0" y="0"/>
        <a:ext cx="2466304" cy="1356773"/>
      </dsp:txXfrm>
    </dsp:sp>
    <dsp:sp modelId="{40D2BE95-E330-4346-B606-CEFC24B45844}">
      <dsp:nvSpPr>
        <dsp:cNvPr id="0" name=""/>
        <dsp:cNvSpPr/>
      </dsp:nvSpPr>
      <dsp:spPr>
        <a:xfrm>
          <a:off x="2466304" y="0"/>
          <a:ext cx="2466304" cy="1809031"/>
        </a:xfrm>
        <a:prstGeom prst="round1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Natação </a:t>
          </a:r>
        </a:p>
      </dsp:txBody>
      <dsp:txXfrm>
        <a:off x="2466304" y="0"/>
        <a:ext cx="2466304" cy="1356773"/>
      </dsp:txXfrm>
    </dsp:sp>
    <dsp:sp modelId="{2807FC9B-0D65-4CAB-91AA-F6DA84BEC9C0}">
      <dsp:nvSpPr>
        <dsp:cNvPr id="0" name=""/>
        <dsp:cNvSpPr/>
      </dsp:nvSpPr>
      <dsp:spPr>
        <a:xfrm rot="10800000">
          <a:off x="0" y="1809031"/>
          <a:ext cx="2466304" cy="1809031"/>
        </a:xfrm>
        <a:prstGeom prst="round1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Boccia</a:t>
          </a:r>
        </a:p>
      </dsp:txBody>
      <dsp:txXfrm rot="10800000">
        <a:off x="0" y="2261288"/>
        <a:ext cx="2466304" cy="1356773"/>
      </dsp:txXfrm>
    </dsp:sp>
    <dsp:sp modelId="{507F2AC8-D033-4FDC-97D1-22ACB78B0CA8}">
      <dsp:nvSpPr>
        <dsp:cNvPr id="0" name=""/>
        <dsp:cNvSpPr/>
      </dsp:nvSpPr>
      <dsp:spPr>
        <a:xfrm rot="5400000">
          <a:off x="2794941" y="1480394"/>
          <a:ext cx="1809031" cy="2466304"/>
        </a:xfrm>
        <a:prstGeom prst="round1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Dança</a:t>
          </a:r>
        </a:p>
      </dsp:txBody>
      <dsp:txXfrm rot="-5400000">
        <a:off x="2466305" y="2261288"/>
        <a:ext cx="2466304" cy="1356773"/>
      </dsp:txXfrm>
    </dsp:sp>
    <dsp:sp modelId="{89D9CB1C-D654-4957-9DC3-40C2C734A69A}">
      <dsp:nvSpPr>
        <dsp:cNvPr id="0" name=""/>
        <dsp:cNvSpPr/>
      </dsp:nvSpPr>
      <dsp:spPr>
        <a:xfrm>
          <a:off x="1726413" y="1356773"/>
          <a:ext cx="1479782" cy="904515"/>
        </a:xfrm>
        <a:prstGeom prst="roundRect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Desporto adaptado</a:t>
          </a:r>
        </a:p>
      </dsp:txBody>
      <dsp:txXfrm>
        <a:off x="1770568" y="1400928"/>
        <a:ext cx="1391472" cy="81620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15EF2D-A3F2-43EF-8946-243D0765258E}">
      <dsp:nvSpPr>
        <dsp:cNvPr id="0" name=""/>
        <dsp:cNvSpPr/>
      </dsp:nvSpPr>
      <dsp:spPr>
        <a:xfrm rot="16200000">
          <a:off x="328636" y="-328636"/>
          <a:ext cx="1809031" cy="2466304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Futebol</a:t>
          </a:r>
        </a:p>
      </dsp:txBody>
      <dsp:txXfrm rot="5400000">
        <a:off x="0" y="0"/>
        <a:ext cx="2466304" cy="1356773"/>
      </dsp:txXfrm>
    </dsp:sp>
    <dsp:sp modelId="{40D2BE95-E330-4346-B606-CEFC24B45844}">
      <dsp:nvSpPr>
        <dsp:cNvPr id="0" name=""/>
        <dsp:cNvSpPr/>
      </dsp:nvSpPr>
      <dsp:spPr>
        <a:xfrm>
          <a:off x="2466304" y="0"/>
          <a:ext cx="2466304" cy="1809031"/>
        </a:xfrm>
        <a:prstGeom prst="round1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Natação </a:t>
          </a:r>
        </a:p>
      </dsp:txBody>
      <dsp:txXfrm>
        <a:off x="2466304" y="0"/>
        <a:ext cx="2466304" cy="1356773"/>
      </dsp:txXfrm>
    </dsp:sp>
    <dsp:sp modelId="{2807FC9B-0D65-4CAB-91AA-F6DA84BEC9C0}">
      <dsp:nvSpPr>
        <dsp:cNvPr id="0" name=""/>
        <dsp:cNvSpPr/>
      </dsp:nvSpPr>
      <dsp:spPr>
        <a:xfrm rot="10800000">
          <a:off x="0" y="1809031"/>
          <a:ext cx="2466304" cy="1809031"/>
        </a:xfrm>
        <a:prstGeom prst="round1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Boccia</a:t>
          </a:r>
        </a:p>
      </dsp:txBody>
      <dsp:txXfrm rot="10800000">
        <a:off x="0" y="2261288"/>
        <a:ext cx="2466304" cy="1356773"/>
      </dsp:txXfrm>
    </dsp:sp>
    <dsp:sp modelId="{507F2AC8-D033-4FDC-97D1-22ACB78B0CA8}">
      <dsp:nvSpPr>
        <dsp:cNvPr id="0" name=""/>
        <dsp:cNvSpPr/>
      </dsp:nvSpPr>
      <dsp:spPr>
        <a:xfrm rot="5400000">
          <a:off x="2794941" y="1480394"/>
          <a:ext cx="1809031" cy="2466304"/>
        </a:xfrm>
        <a:prstGeom prst="round1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Dança</a:t>
          </a:r>
        </a:p>
      </dsp:txBody>
      <dsp:txXfrm rot="-5400000">
        <a:off x="2466305" y="2261288"/>
        <a:ext cx="2466304" cy="1356773"/>
      </dsp:txXfrm>
    </dsp:sp>
    <dsp:sp modelId="{89D9CB1C-D654-4957-9DC3-40C2C734A69A}">
      <dsp:nvSpPr>
        <dsp:cNvPr id="0" name=""/>
        <dsp:cNvSpPr/>
      </dsp:nvSpPr>
      <dsp:spPr>
        <a:xfrm>
          <a:off x="1726413" y="1356773"/>
          <a:ext cx="1479782" cy="904515"/>
        </a:xfrm>
        <a:prstGeom prst="roundRect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Desporto adaptado</a:t>
          </a:r>
        </a:p>
      </dsp:txBody>
      <dsp:txXfrm>
        <a:off x="1770568" y="1400928"/>
        <a:ext cx="1391472" cy="81620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15EF2D-A3F2-43EF-8946-243D0765258E}">
      <dsp:nvSpPr>
        <dsp:cNvPr id="0" name=""/>
        <dsp:cNvSpPr/>
      </dsp:nvSpPr>
      <dsp:spPr>
        <a:xfrm rot="16200000">
          <a:off x="328636" y="-328636"/>
          <a:ext cx="1809031" cy="2466304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Futebol</a:t>
          </a:r>
        </a:p>
      </dsp:txBody>
      <dsp:txXfrm rot="5400000">
        <a:off x="0" y="0"/>
        <a:ext cx="2466304" cy="1356773"/>
      </dsp:txXfrm>
    </dsp:sp>
    <dsp:sp modelId="{40D2BE95-E330-4346-B606-CEFC24B45844}">
      <dsp:nvSpPr>
        <dsp:cNvPr id="0" name=""/>
        <dsp:cNvSpPr/>
      </dsp:nvSpPr>
      <dsp:spPr>
        <a:xfrm>
          <a:off x="2466304" y="0"/>
          <a:ext cx="2466304" cy="1809031"/>
        </a:xfrm>
        <a:prstGeom prst="round1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Natação </a:t>
          </a:r>
        </a:p>
      </dsp:txBody>
      <dsp:txXfrm>
        <a:off x="2466304" y="0"/>
        <a:ext cx="2466304" cy="1356773"/>
      </dsp:txXfrm>
    </dsp:sp>
    <dsp:sp modelId="{2807FC9B-0D65-4CAB-91AA-F6DA84BEC9C0}">
      <dsp:nvSpPr>
        <dsp:cNvPr id="0" name=""/>
        <dsp:cNvSpPr/>
      </dsp:nvSpPr>
      <dsp:spPr>
        <a:xfrm rot="10800000">
          <a:off x="0" y="1809031"/>
          <a:ext cx="2466304" cy="1809031"/>
        </a:xfrm>
        <a:prstGeom prst="round1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Boccia</a:t>
          </a:r>
        </a:p>
      </dsp:txBody>
      <dsp:txXfrm rot="10800000">
        <a:off x="0" y="2261288"/>
        <a:ext cx="2466304" cy="1356773"/>
      </dsp:txXfrm>
    </dsp:sp>
    <dsp:sp modelId="{507F2AC8-D033-4FDC-97D1-22ACB78B0CA8}">
      <dsp:nvSpPr>
        <dsp:cNvPr id="0" name=""/>
        <dsp:cNvSpPr/>
      </dsp:nvSpPr>
      <dsp:spPr>
        <a:xfrm rot="5400000">
          <a:off x="2794941" y="1480394"/>
          <a:ext cx="1809031" cy="2466304"/>
        </a:xfrm>
        <a:prstGeom prst="round1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Dança</a:t>
          </a:r>
        </a:p>
      </dsp:txBody>
      <dsp:txXfrm rot="-5400000">
        <a:off x="2466305" y="2261288"/>
        <a:ext cx="2466304" cy="1356773"/>
      </dsp:txXfrm>
    </dsp:sp>
    <dsp:sp modelId="{89D9CB1C-D654-4957-9DC3-40C2C734A69A}">
      <dsp:nvSpPr>
        <dsp:cNvPr id="0" name=""/>
        <dsp:cNvSpPr/>
      </dsp:nvSpPr>
      <dsp:spPr>
        <a:xfrm>
          <a:off x="1726413" y="1356773"/>
          <a:ext cx="1479782" cy="904515"/>
        </a:xfrm>
        <a:prstGeom prst="roundRect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Desporto adaptado</a:t>
          </a:r>
        </a:p>
      </dsp:txBody>
      <dsp:txXfrm>
        <a:off x="1770568" y="1400928"/>
        <a:ext cx="1391472" cy="81620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15EF2D-A3F2-43EF-8946-243D0765258E}">
      <dsp:nvSpPr>
        <dsp:cNvPr id="0" name=""/>
        <dsp:cNvSpPr/>
      </dsp:nvSpPr>
      <dsp:spPr>
        <a:xfrm rot="16200000">
          <a:off x="328636" y="-328636"/>
          <a:ext cx="1809031" cy="2466304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Futebol</a:t>
          </a:r>
        </a:p>
      </dsp:txBody>
      <dsp:txXfrm rot="5400000">
        <a:off x="0" y="0"/>
        <a:ext cx="2466304" cy="1356773"/>
      </dsp:txXfrm>
    </dsp:sp>
    <dsp:sp modelId="{40D2BE95-E330-4346-B606-CEFC24B45844}">
      <dsp:nvSpPr>
        <dsp:cNvPr id="0" name=""/>
        <dsp:cNvSpPr/>
      </dsp:nvSpPr>
      <dsp:spPr>
        <a:xfrm>
          <a:off x="2466304" y="0"/>
          <a:ext cx="2466304" cy="1809031"/>
        </a:xfrm>
        <a:prstGeom prst="round1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Natação </a:t>
          </a:r>
        </a:p>
      </dsp:txBody>
      <dsp:txXfrm>
        <a:off x="2466304" y="0"/>
        <a:ext cx="2466304" cy="1356773"/>
      </dsp:txXfrm>
    </dsp:sp>
    <dsp:sp modelId="{2807FC9B-0D65-4CAB-91AA-F6DA84BEC9C0}">
      <dsp:nvSpPr>
        <dsp:cNvPr id="0" name=""/>
        <dsp:cNvSpPr/>
      </dsp:nvSpPr>
      <dsp:spPr>
        <a:xfrm rot="10800000">
          <a:off x="0" y="1809031"/>
          <a:ext cx="2466304" cy="1809031"/>
        </a:xfrm>
        <a:prstGeom prst="round1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Boccia</a:t>
          </a:r>
        </a:p>
      </dsp:txBody>
      <dsp:txXfrm rot="10800000">
        <a:off x="0" y="2261288"/>
        <a:ext cx="2466304" cy="1356773"/>
      </dsp:txXfrm>
    </dsp:sp>
    <dsp:sp modelId="{507F2AC8-D033-4FDC-97D1-22ACB78B0CA8}">
      <dsp:nvSpPr>
        <dsp:cNvPr id="0" name=""/>
        <dsp:cNvSpPr/>
      </dsp:nvSpPr>
      <dsp:spPr>
        <a:xfrm rot="5400000">
          <a:off x="2794941" y="1480394"/>
          <a:ext cx="1809031" cy="2466304"/>
        </a:xfrm>
        <a:prstGeom prst="round1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Dança</a:t>
          </a:r>
        </a:p>
      </dsp:txBody>
      <dsp:txXfrm rot="-5400000">
        <a:off x="2466305" y="2261288"/>
        <a:ext cx="2466304" cy="1356773"/>
      </dsp:txXfrm>
    </dsp:sp>
    <dsp:sp modelId="{89D9CB1C-D654-4957-9DC3-40C2C734A69A}">
      <dsp:nvSpPr>
        <dsp:cNvPr id="0" name=""/>
        <dsp:cNvSpPr/>
      </dsp:nvSpPr>
      <dsp:spPr>
        <a:xfrm>
          <a:off x="1726413" y="1356773"/>
          <a:ext cx="1479782" cy="904515"/>
        </a:xfrm>
        <a:prstGeom prst="roundRect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Desporto adaptado</a:t>
          </a:r>
        </a:p>
      </dsp:txBody>
      <dsp:txXfrm>
        <a:off x="1770568" y="1400928"/>
        <a:ext cx="1391472" cy="81620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15EF2D-A3F2-43EF-8946-243D0765258E}">
      <dsp:nvSpPr>
        <dsp:cNvPr id="0" name=""/>
        <dsp:cNvSpPr/>
      </dsp:nvSpPr>
      <dsp:spPr>
        <a:xfrm rot="16200000">
          <a:off x="328636" y="-328636"/>
          <a:ext cx="1809031" cy="2466304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Futebol</a:t>
          </a:r>
        </a:p>
      </dsp:txBody>
      <dsp:txXfrm rot="5400000">
        <a:off x="0" y="0"/>
        <a:ext cx="2466304" cy="1356773"/>
      </dsp:txXfrm>
    </dsp:sp>
    <dsp:sp modelId="{40D2BE95-E330-4346-B606-CEFC24B45844}">
      <dsp:nvSpPr>
        <dsp:cNvPr id="0" name=""/>
        <dsp:cNvSpPr/>
      </dsp:nvSpPr>
      <dsp:spPr>
        <a:xfrm>
          <a:off x="2466304" y="0"/>
          <a:ext cx="2466304" cy="1809031"/>
        </a:xfrm>
        <a:prstGeom prst="round1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Natação </a:t>
          </a:r>
        </a:p>
      </dsp:txBody>
      <dsp:txXfrm>
        <a:off x="2466304" y="0"/>
        <a:ext cx="2466304" cy="1356773"/>
      </dsp:txXfrm>
    </dsp:sp>
    <dsp:sp modelId="{2807FC9B-0D65-4CAB-91AA-F6DA84BEC9C0}">
      <dsp:nvSpPr>
        <dsp:cNvPr id="0" name=""/>
        <dsp:cNvSpPr/>
      </dsp:nvSpPr>
      <dsp:spPr>
        <a:xfrm rot="10800000">
          <a:off x="0" y="1809031"/>
          <a:ext cx="2466304" cy="1809031"/>
        </a:xfrm>
        <a:prstGeom prst="round1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Boccia</a:t>
          </a:r>
        </a:p>
      </dsp:txBody>
      <dsp:txXfrm rot="10800000">
        <a:off x="0" y="2261288"/>
        <a:ext cx="2466304" cy="1356773"/>
      </dsp:txXfrm>
    </dsp:sp>
    <dsp:sp modelId="{507F2AC8-D033-4FDC-97D1-22ACB78B0CA8}">
      <dsp:nvSpPr>
        <dsp:cNvPr id="0" name=""/>
        <dsp:cNvSpPr/>
      </dsp:nvSpPr>
      <dsp:spPr>
        <a:xfrm rot="5400000">
          <a:off x="2794941" y="1480394"/>
          <a:ext cx="1809031" cy="2466304"/>
        </a:xfrm>
        <a:prstGeom prst="round1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Dança</a:t>
          </a:r>
        </a:p>
      </dsp:txBody>
      <dsp:txXfrm rot="-5400000">
        <a:off x="2466305" y="2261288"/>
        <a:ext cx="2466304" cy="1356773"/>
      </dsp:txXfrm>
    </dsp:sp>
    <dsp:sp modelId="{89D9CB1C-D654-4957-9DC3-40C2C734A69A}">
      <dsp:nvSpPr>
        <dsp:cNvPr id="0" name=""/>
        <dsp:cNvSpPr/>
      </dsp:nvSpPr>
      <dsp:spPr>
        <a:xfrm>
          <a:off x="1726413" y="1356773"/>
          <a:ext cx="1479782" cy="904515"/>
        </a:xfrm>
        <a:prstGeom prst="roundRect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Desporto adaptado</a:t>
          </a:r>
        </a:p>
      </dsp:txBody>
      <dsp:txXfrm>
        <a:off x="1770568" y="1400928"/>
        <a:ext cx="1391472" cy="8162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95C6-A7BF-4FF0-A48F-9F8994A8CC80}" type="datetimeFigureOut">
              <a:rPr lang="pt-PT" smtClean="0"/>
              <a:pPr/>
              <a:t>27/06/2016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9D4A0-2CA2-4835-8CA5-C3A393298D6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36366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95C6-A7BF-4FF0-A48F-9F8994A8CC80}" type="datetimeFigureOut">
              <a:rPr lang="pt-PT" smtClean="0"/>
              <a:pPr/>
              <a:t>27/06/2016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9D4A0-2CA2-4835-8CA5-C3A393298D6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04794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95C6-A7BF-4FF0-A48F-9F8994A8CC80}" type="datetimeFigureOut">
              <a:rPr lang="pt-PT" smtClean="0"/>
              <a:pPr/>
              <a:t>27/06/2016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9D4A0-2CA2-4835-8CA5-C3A393298D6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37412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95C6-A7BF-4FF0-A48F-9F8994A8CC80}" type="datetimeFigureOut">
              <a:rPr lang="pt-PT" smtClean="0"/>
              <a:pPr/>
              <a:t>27/06/2016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9D4A0-2CA2-4835-8CA5-C3A393298D6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89201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95C6-A7BF-4FF0-A48F-9F8994A8CC80}" type="datetimeFigureOut">
              <a:rPr lang="pt-PT" smtClean="0"/>
              <a:pPr/>
              <a:t>27/06/2016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9D4A0-2CA2-4835-8CA5-C3A393298D6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43027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95C6-A7BF-4FF0-A48F-9F8994A8CC80}" type="datetimeFigureOut">
              <a:rPr lang="pt-PT" smtClean="0"/>
              <a:pPr/>
              <a:t>27/06/2016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9D4A0-2CA2-4835-8CA5-C3A393298D6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4729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95C6-A7BF-4FF0-A48F-9F8994A8CC80}" type="datetimeFigureOut">
              <a:rPr lang="pt-PT" smtClean="0"/>
              <a:pPr/>
              <a:t>27/06/2016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9D4A0-2CA2-4835-8CA5-C3A393298D6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07288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95C6-A7BF-4FF0-A48F-9F8994A8CC80}" type="datetimeFigureOut">
              <a:rPr lang="pt-PT" smtClean="0"/>
              <a:pPr/>
              <a:t>27/06/2016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9D4A0-2CA2-4835-8CA5-C3A393298D6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72854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95C6-A7BF-4FF0-A48F-9F8994A8CC80}" type="datetimeFigureOut">
              <a:rPr lang="pt-PT" smtClean="0"/>
              <a:pPr/>
              <a:t>27/06/2016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9D4A0-2CA2-4835-8CA5-C3A393298D6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45905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95C6-A7BF-4FF0-A48F-9F8994A8CC80}" type="datetimeFigureOut">
              <a:rPr lang="pt-PT" smtClean="0"/>
              <a:pPr/>
              <a:t>27/06/2016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9D4A0-2CA2-4835-8CA5-C3A393298D6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73864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95C6-A7BF-4FF0-A48F-9F8994A8CC80}" type="datetimeFigureOut">
              <a:rPr lang="pt-PT" smtClean="0"/>
              <a:pPr/>
              <a:t>27/06/2016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9D4A0-2CA2-4835-8CA5-C3A393298D6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05368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C95C6-A7BF-4FF0-A48F-9F8994A8CC80}" type="datetimeFigureOut">
              <a:rPr lang="pt-PT" smtClean="0"/>
              <a:pPr/>
              <a:t>27/06/2016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9D4A0-2CA2-4835-8CA5-C3A393298D6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35553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5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5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7.xml"/><Relationship Id="rId7" Type="http://schemas.openxmlformats.org/officeDocument/2006/relationships/image" Target="../media/image5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8.xml"/><Relationship Id="rId7" Type="http://schemas.openxmlformats.org/officeDocument/2006/relationships/image" Target="../media/image5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9.xml"/><Relationship Id="rId7" Type="http://schemas.openxmlformats.org/officeDocument/2006/relationships/image" Target="../media/image5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10.xml"/><Relationship Id="rId7" Type="http://schemas.openxmlformats.org/officeDocument/2006/relationships/image" Target="../media/image5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Relationship Id="rId9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1.xml"/><Relationship Id="rId3" Type="http://schemas.openxmlformats.org/officeDocument/2006/relationships/image" Target="../media/image6.png"/><Relationship Id="rId7" Type="http://schemas.openxmlformats.org/officeDocument/2006/relationships/diagramLayout" Target="../diagrams/layout1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1.xml"/><Relationship Id="rId5" Type="http://schemas.openxmlformats.org/officeDocument/2006/relationships/image" Target="../media/image8.png"/><Relationship Id="rId10" Type="http://schemas.microsoft.com/office/2007/relationships/diagramDrawing" Target="../diagrams/drawing11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2.xml"/><Relationship Id="rId3" Type="http://schemas.openxmlformats.org/officeDocument/2006/relationships/image" Target="../media/image6.png"/><Relationship Id="rId7" Type="http://schemas.openxmlformats.org/officeDocument/2006/relationships/diagramLayout" Target="../diagrams/layout1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2.xml"/><Relationship Id="rId5" Type="http://schemas.openxmlformats.org/officeDocument/2006/relationships/image" Target="../media/image8.png"/><Relationship Id="rId10" Type="http://schemas.microsoft.com/office/2007/relationships/diagramDrawing" Target="../diagrams/drawing12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1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3.xml"/><Relationship Id="rId3" Type="http://schemas.openxmlformats.org/officeDocument/2006/relationships/image" Target="../media/image6.png"/><Relationship Id="rId7" Type="http://schemas.openxmlformats.org/officeDocument/2006/relationships/diagramLayout" Target="../diagrams/layout1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3.xml"/><Relationship Id="rId5" Type="http://schemas.openxmlformats.org/officeDocument/2006/relationships/image" Target="../media/image8.png"/><Relationship Id="rId10" Type="http://schemas.microsoft.com/office/2007/relationships/diagramDrawing" Target="../diagrams/drawing13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13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4.xml"/><Relationship Id="rId3" Type="http://schemas.openxmlformats.org/officeDocument/2006/relationships/image" Target="../media/image6.png"/><Relationship Id="rId7" Type="http://schemas.openxmlformats.org/officeDocument/2006/relationships/diagramLayout" Target="../diagrams/layout1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4.xml"/><Relationship Id="rId5" Type="http://schemas.openxmlformats.org/officeDocument/2006/relationships/image" Target="../media/image8.png"/><Relationship Id="rId10" Type="http://schemas.microsoft.com/office/2007/relationships/diagramDrawing" Target="../diagrams/drawing14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14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5.xml"/><Relationship Id="rId3" Type="http://schemas.openxmlformats.org/officeDocument/2006/relationships/image" Target="../media/image6.png"/><Relationship Id="rId7" Type="http://schemas.openxmlformats.org/officeDocument/2006/relationships/diagramLayout" Target="../diagrams/layout1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5.xml"/><Relationship Id="rId5" Type="http://schemas.openxmlformats.org/officeDocument/2006/relationships/image" Target="../media/image8.png"/><Relationship Id="rId10" Type="http://schemas.microsoft.com/office/2007/relationships/diagramDrawing" Target="../diagrams/drawing15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15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6.xml"/><Relationship Id="rId3" Type="http://schemas.openxmlformats.org/officeDocument/2006/relationships/image" Target="../media/image6.png"/><Relationship Id="rId7" Type="http://schemas.openxmlformats.org/officeDocument/2006/relationships/diagramLayout" Target="../diagrams/layout1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6.xml"/><Relationship Id="rId5" Type="http://schemas.openxmlformats.org/officeDocument/2006/relationships/image" Target="../media/image8.png"/><Relationship Id="rId10" Type="http://schemas.microsoft.com/office/2007/relationships/diagramDrawing" Target="../diagrams/drawing16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1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</p:spTree>
    <p:extLst>
      <p:ext uri="{BB962C8B-B14F-4D97-AF65-F5344CB8AC3E}">
        <p14:creationId xmlns:p14="http://schemas.microsoft.com/office/powerpoint/2010/main" val="20502010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0" name="Rectângulo 9"/>
          <p:cNvSpPr/>
          <p:nvPr/>
        </p:nvSpPr>
        <p:spPr>
          <a:xfrm>
            <a:off x="295274" y="3711997"/>
            <a:ext cx="5258259" cy="4388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336699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ESPERANÇA</a:t>
            </a:r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34812" y="4646679"/>
            <a:ext cx="51187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</a:rPr>
              <a:t>As pessoas com deficiência podem praticar atividades nas quais possam alcançar níveis de excelência? </a:t>
            </a:r>
          </a:p>
          <a:p>
            <a:endParaRPr lang="pt-PT" sz="2000" b="1" dirty="0">
              <a:solidFill>
                <a:srgbClr val="C00000"/>
              </a:solidFill>
            </a:endParaRPr>
          </a:p>
          <a:p>
            <a:r>
              <a:rPr lang="pt-PT" sz="2000" b="1" dirty="0">
                <a:solidFill>
                  <a:srgbClr val="C00000"/>
                </a:solidFill>
              </a:rPr>
              <a:t>As pessoas com deficiência podem definir objetivos de vida que guiem o seu dia-a-dia?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3" name="Retângulo 2"/>
          <p:cNvSpPr/>
          <p:nvPr/>
        </p:nvSpPr>
        <p:spPr>
          <a:xfrm>
            <a:off x="9997350" y="1438273"/>
            <a:ext cx="2186313" cy="54197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90 remates/treino</a:t>
            </a:r>
          </a:p>
          <a:p>
            <a:pPr algn="ctr"/>
            <a:endParaRPr lang="pt-PT" dirty="0"/>
          </a:p>
          <a:p>
            <a:pPr algn="ctr"/>
            <a:r>
              <a:rPr lang="pt-PT" dirty="0"/>
              <a:t>Treina todos os dias</a:t>
            </a:r>
          </a:p>
          <a:p>
            <a:pPr algn="ctr"/>
            <a:endParaRPr lang="pt-PT" dirty="0"/>
          </a:p>
          <a:p>
            <a:pPr algn="ctr"/>
            <a:r>
              <a:rPr lang="pt-PT" dirty="0"/>
              <a:t>Melhor jogador do mundo</a:t>
            </a:r>
          </a:p>
          <a:p>
            <a:pPr algn="ctr"/>
            <a:endParaRPr lang="pt-PT" dirty="0"/>
          </a:p>
          <a:p>
            <a:pPr algn="ctr"/>
            <a:r>
              <a:rPr lang="pt-PT" dirty="0"/>
              <a:t>20 títulos conquistados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46938" y="1656486"/>
            <a:ext cx="3898119" cy="3898119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295273" y="4363682"/>
            <a:ext cx="5258260" cy="225172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>
                <a:solidFill>
                  <a:schemeClr val="bg1"/>
                </a:solidFill>
              </a:rPr>
              <a:t>Significado da vida</a:t>
            </a:r>
          </a:p>
          <a:p>
            <a:pPr algn="ctr"/>
            <a:endParaRPr lang="pt-PT" sz="2400" dirty="0">
              <a:solidFill>
                <a:schemeClr val="bg1"/>
              </a:solidFill>
            </a:endParaRPr>
          </a:p>
          <a:p>
            <a:pPr algn="ctr"/>
            <a:r>
              <a:rPr lang="pt-PT" sz="2400" dirty="0">
                <a:solidFill>
                  <a:schemeClr val="bg1"/>
                </a:solidFill>
              </a:rPr>
              <a:t>DESPORTO</a:t>
            </a: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93070" y="1533861"/>
            <a:ext cx="4187755" cy="520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36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0" name="Rectângulo 9"/>
          <p:cNvSpPr/>
          <p:nvPr/>
        </p:nvSpPr>
        <p:spPr>
          <a:xfrm>
            <a:off x="295274" y="3711997"/>
            <a:ext cx="5258259" cy="4388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336699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ESPERANÇA</a:t>
            </a:r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34812" y="4646679"/>
            <a:ext cx="51187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</a:rPr>
              <a:t>As pessoas com deficiência podem praticar atividades nas quais possam alcançar níveis de excelência? </a:t>
            </a:r>
          </a:p>
          <a:p>
            <a:endParaRPr lang="pt-PT" sz="2000" b="1" dirty="0">
              <a:solidFill>
                <a:srgbClr val="C00000"/>
              </a:solidFill>
            </a:endParaRPr>
          </a:p>
          <a:p>
            <a:r>
              <a:rPr lang="pt-PT" sz="2000" b="1" dirty="0">
                <a:solidFill>
                  <a:srgbClr val="C00000"/>
                </a:solidFill>
              </a:rPr>
              <a:t>As pessoas com deficiência podem definir objetivos de vida que guiem o seu dia-a-dia?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3" name="Retângulo 2"/>
          <p:cNvSpPr/>
          <p:nvPr/>
        </p:nvSpPr>
        <p:spPr>
          <a:xfrm>
            <a:off x="9997350" y="1438273"/>
            <a:ext cx="2186313" cy="54197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90 lançamentos/treino</a:t>
            </a:r>
          </a:p>
          <a:p>
            <a:pPr algn="ctr"/>
            <a:endParaRPr lang="pt-PT" dirty="0"/>
          </a:p>
          <a:p>
            <a:pPr algn="ctr"/>
            <a:r>
              <a:rPr lang="pt-PT" dirty="0"/>
              <a:t>Treina todos os dias</a:t>
            </a:r>
          </a:p>
          <a:p>
            <a:pPr algn="ctr"/>
            <a:endParaRPr lang="pt-PT" dirty="0"/>
          </a:p>
          <a:p>
            <a:pPr algn="ctr"/>
            <a:r>
              <a:rPr lang="pt-PT" dirty="0"/>
              <a:t>Melhor jogadora do mundo</a:t>
            </a:r>
          </a:p>
          <a:p>
            <a:pPr algn="ctr"/>
            <a:endParaRPr lang="pt-PT" dirty="0"/>
          </a:p>
          <a:p>
            <a:pPr algn="ctr"/>
            <a:r>
              <a:rPr lang="pt-PT" dirty="0"/>
              <a:t>20 títulos conquistados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295273" y="4363682"/>
            <a:ext cx="5258260" cy="225172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>
                <a:solidFill>
                  <a:schemeClr val="bg1"/>
                </a:solidFill>
              </a:rPr>
              <a:t>Significado da vida</a:t>
            </a:r>
          </a:p>
          <a:p>
            <a:pPr algn="ctr"/>
            <a:endParaRPr lang="pt-PT" sz="2400" dirty="0">
              <a:solidFill>
                <a:schemeClr val="bg1"/>
              </a:solidFill>
            </a:endParaRPr>
          </a:p>
          <a:p>
            <a:pPr algn="ctr"/>
            <a:r>
              <a:rPr lang="pt-PT" sz="2400" dirty="0">
                <a:solidFill>
                  <a:schemeClr val="bg1"/>
                </a:solidFill>
              </a:rPr>
              <a:t>DESPORTO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93070" y="1533861"/>
            <a:ext cx="4187755" cy="520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407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0" name="Rectângulo 9"/>
          <p:cNvSpPr/>
          <p:nvPr/>
        </p:nvSpPr>
        <p:spPr>
          <a:xfrm>
            <a:off x="295274" y="3711997"/>
            <a:ext cx="5258259" cy="4388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336699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ESPERANÇA</a:t>
            </a:r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34812" y="4646679"/>
            <a:ext cx="51187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</a:rPr>
              <a:t>As pessoas com deficiência podem praticar atividades nas quais possam alcançar níveis de excelência? </a:t>
            </a:r>
          </a:p>
          <a:p>
            <a:endParaRPr lang="pt-PT" sz="2000" b="1" dirty="0">
              <a:solidFill>
                <a:srgbClr val="C00000"/>
              </a:solidFill>
            </a:endParaRPr>
          </a:p>
          <a:p>
            <a:r>
              <a:rPr lang="pt-PT" sz="2000" b="1" dirty="0">
                <a:solidFill>
                  <a:srgbClr val="C00000"/>
                </a:solidFill>
              </a:rPr>
              <a:t>As pessoas com deficiência podem definir objetivos de vida que guiem o seu dia-a-dia?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3" name="Retângulo 2"/>
          <p:cNvSpPr/>
          <p:nvPr/>
        </p:nvSpPr>
        <p:spPr>
          <a:xfrm>
            <a:off x="9997350" y="1438273"/>
            <a:ext cx="2186313" cy="54197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90 lançamentos/treino</a:t>
            </a:r>
          </a:p>
          <a:p>
            <a:pPr algn="ctr"/>
            <a:endParaRPr lang="pt-PT" dirty="0"/>
          </a:p>
          <a:p>
            <a:pPr algn="ctr"/>
            <a:r>
              <a:rPr lang="pt-PT" dirty="0"/>
              <a:t>Treina 2 dias/semana</a:t>
            </a:r>
          </a:p>
          <a:p>
            <a:pPr algn="ctr"/>
            <a:endParaRPr lang="pt-PT" dirty="0"/>
          </a:p>
        </p:txBody>
      </p:sp>
      <p:sp>
        <p:nvSpPr>
          <p:cNvPr id="12" name="Retângulo 11"/>
          <p:cNvSpPr/>
          <p:nvPr/>
        </p:nvSpPr>
        <p:spPr>
          <a:xfrm>
            <a:off x="295273" y="4363682"/>
            <a:ext cx="5258260" cy="225172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>
                <a:solidFill>
                  <a:schemeClr val="bg1"/>
                </a:solidFill>
              </a:rPr>
              <a:t>Significado da vida</a:t>
            </a:r>
          </a:p>
          <a:p>
            <a:pPr algn="ctr"/>
            <a:endParaRPr lang="pt-PT" sz="2400" dirty="0">
              <a:solidFill>
                <a:schemeClr val="bg1"/>
              </a:solidFill>
            </a:endParaRPr>
          </a:p>
          <a:p>
            <a:pPr algn="ctr"/>
            <a:r>
              <a:rPr lang="pt-PT" sz="2400" dirty="0">
                <a:solidFill>
                  <a:schemeClr val="bg1"/>
                </a:solidFill>
              </a:rPr>
              <a:t>DESPORTO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65743" y="1548063"/>
            <a:ext cx="3817891" cy="5114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0231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0" name="Rectângulo 9"/>
          <p:cNvSpPr/>
          <p:nvPr/>
        </p:nvSpPr>
        <p:spPr>
          <a:xfrm>
            <a:off x="295274" y="3711997"/>
            <a:ext cx="5258259" cy="4388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336699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ESPERANÇA</a:t>
            </a:r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34812" y="4646679"/>
            <a:ext cx="51187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</a:rPr>
              <a:t>As pessoas com deficiência podem praticar atividades nas quais possam alcançar níveis de excelência? </a:t>
            </a:r>
          </a:p>
          <a:p>
            <a:endParaRPr lang="pt-PT" sz="2000" b="1" dirty="0">
              <a:solidFill>
                <a:srgbClr val="C00000"/>
              </a:solidFill>
            </a:endParaRPr>
          </a:p>
          <a:p>
            <a:r>
              <a:rPr lang="pt-PT" sz="2000" b="1" dirty="0">
                <a:solidFill>
                  <a:srgbClr val="C00000"/>
                </a:solidFill>
              </a:rPr>
              <a:t>As pessoas com deficiência podem definir objetivos de vida que guiem o seu dia-a-dia?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3" name="Retângulo 2"/>
          <p:cNvSpPr/>
          <p:nvPr/>
        </p:nvSpPr>
        <p:spPr>
          <a:xfrm>
            <a:off x="9997350" y="1438273"/>
            <a:ext cx="2186313" cy="54197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90 lançamentos/treino</a:t>
            </a:r>
          </a:p>
          <a:p>
            <a:pPr algn="ctr"/>
            <a:endParaRPr lang="pt-PT" dirty="0"/>
          </a:p>
          <a:p>
            <a:pPr algn="ctr"/>
            <a:r>
              <a:rPr lang="pt-PT" dirty="0"/>
              <a:t>Treina 2 dias/semana</a:t>
            </a:r>
          </a:p>
          <a:p>
            <a:pPr algn="ctr"/>
            <a:endParaRPr lang="pt-PT" dirty="0"/>
          </a:p>
        </p:txBody>
      </p:sp>
      <p:sp>
        <p:nvSpPr>
          <p:cNvPr id="12" name="Retângulo 11"/>
          <p:cNvSpPr/>
          <p:nvPr/>
        </p:nvSpPr>
        <p:spPr>
          <a:xfrm>
            <a:off x="295273" y="4363682"/>
            <a:ext cx="5258260" cy="225172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>
                <a:solidFill>
                  <a:schemeClr val="bg1"/>
                </a:solidFill>
              </a:rPr>
              <a:t>Significado da vida</a:t>
            </a:r>
          </a:p>
          <a:p>
            <a:pPr algn="ctr"/>
            <a:endParaRPr lang="pt-PT" sz="2400" dirty="0">
              <a:solidFill>
                <a:schemeClr val="bg1"/>
              </a:solidFill>
            </a:endParaRPr>
          </a:p>
          <a:p>
            <a:pPr algn="ctr"/>
            <a:r>
              <a:rPr lang="pt-PT" sz="2400" dirty="0">
                <a:solidFill>
                  <a:schemeClr val="bg1"/>
                </a:solidFill>
              </a:rPr>
              <a:t>DESPORTO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46938" y="1590611"/>
            <a:ext cx="3979382" cy="491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106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7" name="Rectângulo 6"/>
          <p:cNvSpPr/>
          <p:nvPr/>
        </p:nvSpPr>
        <p:spPr>
          <a:xfrm>
            <a:off x="6449686" y="1925204"/>
            <a:ext cx="4351663" cy="438845"/>
          </a:xfrm>
          <a:prstGeom prst="rect">
            <a:avLst/>
          </a:prstGeom>
          <a:solidFill>
            <a:srgbClr val="800000"/>
          </a:solidFill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ESTRATÉGIA DE TRABALHO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295274" y="3711997"/>
            <a:ext cx="5258259" cy="4388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336699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ESPERANÇA</a:t>
            </a:r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34812" y="4646679"/>
            <a:ext cx="51187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</a:rPr>
              <a:t>As pessoas com deficiência podem praticar atividades nas quais possam alcançar níveis de excelência? </a:t>
            </a:r>
          </a:p>
          <a:p>
            <a:endParaRPr lang="pt-PT" sz="2000" b="1" dirty="0">
              <a:solidFill>
                <a:srgbClr val="C00000"/>
              </a:solidFill>
            </a:endParaRPr>
          </a:p>
          <a:p>
            <a:r>
              <a:rPr lang="pt-PT" sz="2000" b="1" dirty="0">
                <a:solidFill>
                  <a:srgbClr val="C00000"/>
                </a:solidFill>
              </a:rPr>
              <a:t>As pessoas com deficiência podem definir objetivos de vida que guiem o seu dia-a-dia?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3" name="Retângulo 2"/>
          <p:cNvSpPr/>
          <p:nvPr/>
        </p:nvSpPr>
        <p:spPr>
          <a:xfrm>
            <a:off x="295273" y="4363682"/>
            <a:ext cx="5258260" cy="225172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>
                <a:solidFill>
                  <a:schemeClr val="bg1"/>
                </a:solidFill>
              </a:rPr>
              <a:t>Significado da vida</a:t>
            </a:r>
          </a:p>
          <a:p>
            <a:pPr algn="ctr"/>
            <a:endParaRPr lang="pt-PT" sz="2400" dirty="0">
              <a:solidFill>
                <a:schemeClr val="bg1"/>
              </a:solidFill>
            </a:endParaRPr>
          </a:p>
          <a:p>
            <a:pPr algn="ctr"/>
            <a:r>
              <a:rPr lang="pt-PT" sz="2400" dirty="0">
                <a:solidFill>
                  <a:schemeClr val="bg1"/>
                </a:solidFill>
              </a:rPr>
              <a:t>DESPORTO</a:t>
            </a:r>
          </a:p>
        </p:txBody>
      </p:sp>
    </p:spTree>
    <p:extLst>
      <p:ext uri="{BB962C8B-B14F-4D97-AF65-F5344CB8AC3E}">
        <p14:creationId xmlns:p14="http://schemas.microsoft.com/office/powerpoint/2010/main" val="33637785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6" name="Rectângulo 5"/>
          <p:cNvSpPr/>
          <p:nvPr/>
        </p:nvSpPr>
        <p:spPr>
          <a:xfrm>
            <a:off x="6449687" y="2508410"/>
            <a:ext cx="4351663" cy="920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PT" sz="1400" b="1" dirty="0"/>
              <a:t>O que é que as pessoas gostam de praticar?</a:t>
            </a:r>
          </a:p>
          <a:p>
            <a:pPr algn="just"/>
            <a:r>
              <a:rPr lang="pt-PT" sz="1400" b="1" dirty="0"/>
              <a:t>O que é que querem praticar?</a:t>
            </a:r>
          </a:p>
          <a:p>
            <a:pPr algn="just"/>
            <a:r>
              <a:rPr lang="pt-PT" sz="1400" b="1" dirty="0"/>
              <a:t>O que é que já praticam?</a:t>
            </a:r>
          </a:p>
        </p:txBody>
      </p:sp>
      <p:sp>
        <p:nvSpPr>
          <p:cNvPr id="7" name="Rectângulo 6"/>
          <p:cNvSpPr/>
          <p:nvPr/>
        </p:nvSpPr>
        <p:spPr>
          <a:xfrm>
            <a:off x="6449686" y="1925204"/>
            <a:ext cx="4351663" cy="438845"/>
          </a:xfrm>
          <a:prstGeom prst="rect">
            <a:avLst/>
          </a:prstGeom>
          <a:solidFill>
            <a:srgbClr val="800000"/>
          </a:solidFill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ESTRATÉGIA DE TRABALHO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295274" y="3711997"/>
            <a:ext cx="5258259" cy="4388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336699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ESPERANÇA</a:t>
            </a:r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34812" y="4646679"/>
            <a:ext cx="51187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</a:rPr>
              <a:t>As pessoas com deficiência podem praticar atividades nas quais possam alcançar níveis de excelência? </a:t>
            </a:r>
          </a:p>
          <a:p>
            <a:endParaRPr lang="pt-PT" sz="2000" b="1" dirty="0">
              <a:solidFill>
                <a:srgbClr val="C00000"/>
              </a:solidFill>
            </a:endParaRPr>
          </a:p>
          <a:p>
            <a:r>
              <a:rPr lang="pt-PT" sz="2000" b="1" dirty="0">
                <a:solidFill>
                  <a:srgbClr val="C00000"/>
                </a:solidFill>
              </a:rPr>
              <a:t>As pessoas com deficiência podem definir objetivos de vida que guiem o seu dia-a-dia?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3" name="Retângulo 2"/>
          <p:cNvSpPr/>
          <p:nvPr/>
        </p:nvSpPr>
        <p:spPr>
          <a:xfrm>
            <a:off x="295273" y="4363682"/>
            <a:ext cx="5258260" cy="225172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>
                <a:solidFill>
                  <a:schemeClr val="bg1"/>
                </a:solidFill>
              </a:rPr>
              <a:t>Significado da vida</a:t>
            </a:r>
          </a:p>
          <a:p>
            <a:pPr algn="ctr"/>
            <a:endParaRPr lang="pt-PT" sz="2400" dirty="0">
              <a:solidFill>
                <a:schemeClr val="bg1"/>
              </a:solidFill>
            </a:endParaRPr>
          </a:p>
          <a:p>
            <a:pPr algn="ctr"/>
            <a:r>
              <a:rPr lang="pt-PT" sz="2400" dirty="0">
                <a:solidFill>
                  <a:schemeClr val="bg1"/>
                </a:solidFill>
              </a:rPr>
              <a:t>DESPORTO</a:t>
            </a:r>
          </a:p>
        </p:txBody>
      </p:sp>
    </p:spTree>
    <p:extLst>
      <p:ext uri="{BB962C8B-B14F-4D97-AF65-F5344CB8AC3E}">
        <p14:creationId xmlns:p14="http://schemas.microsoft.com/office/powerpoint/2010/main" val="12677978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6" name="Rectângulo 5"/>
          <p:cNvSpPr/>
          <p:nvPr/>
        </p:nvSpPr>
        <p:spPr>
          <a:xfrm>
            <a:off x="6449687" y="2508410"/>
            <a:ext cx="4351663" cy="920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PT" sz="1400" b="1" dirty="0"/>
              <a:t>O que é que as pessoas gostam de praticar?</a:t>
            </a:r>
          </a:p>
          <a:p>
            <a:pPr algn="just"/>
            <a:r>
              <a:rPr lang="pt-PT" sz="1400" b="1" dirty="0"/>
              <a:t>O que é que querem praticar?</a:t>
            </a:r>
          </a:p>
          <a:p>
            <a:pPr algn="just"/>
            <a:r>
              <a:rPr lang="pt-PT" sz="1400" b="1" dirty="0"/>
              <a:t>O que é que já praticam?</a:t>
            </a:r>
          </a:p>
        </p:txBody>
      </p:sp>
      <p:sp>
        <p:nvSpPr>
          <p:cNvPr id="7" name="Rectângulo 6"/>
          <p:cNvSpPr/>
          <p:nvPr/>
        </p:nvSpPr>
        <p:spPr>
          <a:xfrm>
            <a:off x="6449686" y="1925204"/>
            <a:ext cx="4351663" cy="438845"/>
          </a:xfrm>
          <a:prstGeom prst="rect">
            <a:avLst/>
          </a:prstGeom>
          <a:solidFill>
            <a:srgbClr val="800000"/>
          </a:solidFill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ESTRATÉGIA DE TRABALHO</a:t>
            </a:r>
          </a:p>
        </p:txBody>
      </p:sp>
      <p:sp>
        <p:nvSpPr>
          <p:cNvPr id="8" name="Rectângulo 7"/>
          <p:cNvSpPr/>
          <p:nvPr/>
        </p:nvSpPr>
        <p:spPr>
          <a:xfrm>
            <a:off x="6449685" y="3711998"/>
            <a:ext cx="4351663" cy="1053185"/>
          </a:xfrm>
          <a:prstGeom prst="rect">
            <a:avLst/>
          </a:prstGeom>
          <a:ln>
            <a:solidFill>
              <a:srgbClr val="80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pt-PT" sz="1400" b="1" dirty="0"/>
              <a:t>Oferecer atividades para descobrir motivações</a:t>
            </a:r>
          </a:p>
          <a:p>
            <a:pPr algn="just"/>
            <a:endParaRPr lang="pt-PT" sz="1400" b="1" dirty="0"/>
          </a:p>
          <a:p>
            <a:pPr algn="just"/>
            <a:r>
              <a:rPr lang="pt-PT" sz="1400" b="1" dirty="0"/>
              <a:t>Diferenciar: animação, desporto-saúde e desporto-competição</a:t>
            </a:r>
            <a:endParaRPr lang="pt-PT" sz="1300" dirty="0"/>
          </a:p>
        </p:txBody>
      </p:sp>
      <p:sp>
        <p:nvSpPr>
          <p:cNvPr id="10" name="Rectângulo 9"/>
          <p:cNvSpPr/>
          <p:nvPr/>
        </p:nvSpPr>
        <p:spPr>
          <a:xfrm>
            <a:off x="295274" y="3711997"/>
            <a:ext cx="5258259" cy="4388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336699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ESPERANÇA</a:t>
            </a:r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34812" y="4646679"/>
            <a:ext cx="51187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</a:rPr>
              <a:t>As pessoas com deficiência podem praticar atividades nas quais possam alcançar níveis de excelência? </a:t>
            </a:r>
          </a:p>
          <a:p>
            <a:endParaRPr lang="pt-PT" sz="2000" b="1" dirty="0">
              <a:solidFill>
                <a:srgbClr val="C00000"/>
              </a:solidFill>
            </a:endParaRPr>
          </a:p>
          <a:p>
            <a:r>
              <a:rPr lang="pt-PT" sz="2000" b="1" dirty="0">
                <a:solidFill>
                  <a:srgbClr val="C00000"/>
                </a:solidFill>
              </a:rPr>
              <a:t>As pessoas com deficiência podem definir objetivos de vida que guiem o seu dia-a-dia?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3" name="Retângulo 2"/>
          <p:cNvSpPr/>
          <p:nvPr/>
        </p:nvSpPr>
        <p:spPr>
          <a:xfrm>
            <a:off x="295273" y="4363682"/>
            <a:ext cx="5258260" cy="225172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>
                <a:solidFill>
                  <a:schemeClr val="bg1"/>
                </a:solidFill>
              </a:rPr>
              <a:t>Significado da vida</a:t>
            </a:r>
          </a:p>
          <a:p>
            <a:pPr algn="ctr"/>
            <a:endParaRPr lang="pt-PT" sz="2400" dirty="0">
              <a:solidFill>
                <a:schemeClr val="bg1"/>
              </a:solidFill>
            </a:endParaRPr>
          </a:p>
          <a:p>
            <a:pPr algn="ctr"/>
            <a:r>
              <a:rPr lang="pt-PT" sz="2400" dirty="0">
                <a:solidFill>
                  <a:schemeClr val="bg1"/>
                </a:solidFill>
              </a:rPr>
              <a:t>DESPORTO</a:t>
            </a:r>
          </a:p>
        </p:txBody>
      </p:sp>
    </p:spTree>
    <p:extLst>
      <p:ext uri="{BB962C8B-B14F-4D97-AF65-F5344CB8AC3E}">
        <p14:creationId xmlns:p14="http://schemas.microsoft.com/office/powerpoint/2010/main" val="37210510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6" name="Rectângulo 5"/>
          <p:cNvSpPr/>
          <p:nvPr/>
        </p:nvSpPr>
        <p:spPr>
          <a:xfrm>
            <a:off x="6449687" y="2508410"/>
            <a:ext cx="4351663" cy="920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PT" sz="1400" b="1" dirty="0"/>
              <a:t>O que é que as pessoas gostam de praticar?</a:t>
            </a:r>
          </a:p>
          <a:p>
            <a:pPr algn="just"/>
            <a:r>
              <a:rPr lang="pt-PT" sz="1400" b="1" dirty="0"/>
              <a:t>O que é que querem praticar?</a:t>
            </a:r>
          </a:p>
          <a:p>
            <a:pPr algn="just"/>
            <a:r>
              <a:rPr lang="pt-PT" sz="1400" b="1" dirty="0"/>
              <a:t>O que é que já praticam?</a:t>
            </a:r>
          </a:p>
        </p:txBody>
      </p:sp>
      <p:sp>
        <p:nvSpPr>
          <p:cNvPr id="7" name="Rectângulo 6"/>
          <p:cNvSpPr/>
          <p:nvPr/>
        </p:nvSpPr>
        <p:spPr>
          <a:xfrm>
            <a:off x="6449686" y="1925204"/>
            <a:ext cx="4351663" cy="438845"/>
          </a:xfrm>
          <a:prstGeom prst="rect">
            <a:avLst/>
          </a:prstGeom>
          <a:solidFill>
            <a:srgbClr val="800000"/>
          </a:solidFill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ESTRATÉGIA DE TRABALHO</a:t>
            </a:r>
          </a:p>
        </p:txBody>
      </p:sp>
      <p:sp>
        <p:nvSpPr>
          <p:cNvPr id="8" name="Rectângulo 7"/>
          <p:cNvSpPr/>
          <p:nvPr/>
        </p:nvSpPr>
        <p:spPr>
          <a:xfrm>
            <a:off x="6449685" y="3711998"/>
            <a:ext cx="4351663" cy="1053185"/>
          </a:xfrm>
          <a:prstGeom prst="rect">
            <a:avLst/>
          </a:prstGeom>
          <a:ln>
            <a:solidFill>
              <a:srgbClr val="80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pt-PT" sz="1400" b="1" dirty="0"/>
              <a:t>Oferecer atividades para descobrir motivações</a:t>
            </a:r>
          </a:p>
          <a:p>
            <a:pPr algn="just"/>
            <a:endParaRPr lang="pt-PT" sz="1400" b="1" dirty="0"/>
          </a:p>
          <a:p>
            <a:pPr algn="just"/>
            <a:r>
              <a:rPr lang="pt-PT" sz="1400" b="1" dirty="0"/>
              <a:t>Diferenciar: animação, desporto-saúde e desporto-competição</a:t>
            </a:r>
            <a:endParaRPr lang="pt-PT" sz="1300" dirty="0"/>
          </a:p>
        </p:txBody>
      </p:sp>
      <p:sp>
        <p:nvSpPr>
          <p:cNvPr id="10" name="Rectângulo 9"/>
          <p:cNvSpPr/>
          <p:nvPr/>
        </p:nvSpPr>
        <p:spPr>
          <a:xfrm>
            <a:off x="295274" y="3711997"/>
            <a:ext cx="5258259" cy="4388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336699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ESPERANÇA</a:t>
            </a:r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34812" y="4646679"/>
            <a:ext cx="51187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</a:rPr>
              <a:t>As pessoas com deficiência podem praticar atividades nas quais possam alcançar níveis de excelência? </a:t>
            </a:r>
          </a:p>
          <a:p>
            <a:endParaRPr lang="pt-PT" sz="2000" b="1" dirty="0">
              <a:solidFill>
                <a:srgbClr val="C00000"/>
              </a:solidFill>
            </a:endParaRPr>
          </a:p>
          <a:p>
            <a:r>
              <a:rPr lang="pt-PT" sz="2000" b="1" dirty="0">
                <a:solidFill>
                  <a:srgbClr val="C00000"/>
                </a:solidFill>
              </a:rPr>
              <a:t>As pessoas com deficiência podem definir objetivos de vida que guiem o seu dia-a-dia?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3" name="Retângulo 2"/>
          <p:cNvSpPr/>
          <p:nvPr/>
        </p:nvSpPr>
        <p:spPr>
          <a:xfrm>
            <a:off x="295273" y="4363682"/>
            <a:ext cx="5258260" cy="225172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>
                <a:solidFill>
                  <a:schemeClr val="bg1"/>
                </a:solidFill>
              </a:rPr>
              <a:t>Significado da vida</a:t>
            </a:r>
          </a:p>
          <a:p>
            <a:pPr algn="ctr"/>
            <a:endParaRPr lang="pt-PT" sz="2400" dirty="0">
              <a:solidFill>
                <a:schemeClr val="bg1"/>
              </a:solidFill>
            </a:endParaRPr>
          </a:p>
          <a:p>
            <a:pPr algn="ctr"/>
            <a:r>
              <a:rPr lang="pt-PT" sz="2400" dirty="0">
                <a:solidFill>
                  <a:schemeClr val="bg1"/>
                </a:solidFill>
              </a:rPr>
              <a:t>DESPORTO</a:t>
            </a:r>
          </a:p>
        </p:txBody>
      </p:sp>
      <p:sp>
        <p:nvSpPr>
          <p:cNvPr id="16" name="Rectângulo 7"/>
          <p:cNvSpPr/>
          <p:nvPr/>
        </p:nvSpPr>
        <p:spPr>
          <a:xfrm>
            <a:off x="6449685" y="4911434"/>
            <a:ext cx="4351663" cy="639361"/>
          </a:xfrm>
          <a:prstGeom prst="rect">
            <a:avLst/>
          </a:prstGeom>
          <a:ln>
            <a:solidFill>
              <a:srgbClr val="80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pt-PT" sz="1400" b="1" dirty="0"/>
              <a:t>Promover a inclusão social</a:t>
            </a:r>
          </a:p>
        </p:txBody>
      </p:sp>
    </p:spTree>
    <p:extLst>
      <p:ext uri="{BB962C8B-B14F-4D97-AF65-F5344CB8AC3E}">
        <p14:creationId xmlns:p14="http://schemas.microsoft.com/office/powerpoint/2010/main" val="4773734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6" name="Rectângulo 5"/>
          <p:cNvSpPr/>
          <p:nvPr/>
        </p:nvSpPr>
        <p:spPr>
          <a:xfrm>
            <a:off x="6449687" y="2508410"/>
            <a:ext cx="4351663" cy="920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PT" sz="1400" b="1" dirty="0"/>
              <a:t>O que é que as pessoas gostam de praticar?</a:t>
            </a:r>
          </a:p>
          <a:p>
            <a:pPr algn="just"/>
            <a:r>
              <a:rPr lang="pt-PT" sz="1400" b="1" dirty="0"/>
              <a:t>O que é que querem praticar?</a:t>
            </a:r>
          </a:p>
          <a:p>
            <a:pPr algn="just"/>
            <a:r>
              <a:rPr lang="pt-PT" sz="1400" b="1" dirty="0"/>
              <a:t>O que é que já praticam?</a:t>
            </a:r>
          </a:p>
        </p:txBody>
      </p:sp>
      <p:sp>
        <p:nvSpPr>
          <p:cNvPr id="7" name="Rectângulo 6"/>
          <p:cNvSpPr/>
          <p:nvPr/>
        </p:nvSpPr>
        <p:spPr>
          <a:xfrm>
            <a:off x="6449686" y="1925204"/>
            <a:ext cx="4351663" cy="438845"/>
          </a:xfrm>
          <a:prstGeom prst="rect">
            <a:avLst/>
          </a:prstGeom>
          <a:solidFill>
            <a:srgbClr val="800000"/>
          </a:solidFill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ESTRATÉGIA DE TRABALHO</a:t>
            </a:r>
          </a:p>
        </p:txBody>
      </p:sp>
      <p:sp>
        <p:nvSpPr>
          <p:cNvPr id="8" name="Rectângulo 7"/>
          <p:cNvSpPr/>
          <p:nvPr/>
        </p:nvSpPr>
        <p:spPr>
          <a:xfrm>
            <a:off x="6449685" y="3711998"/>
            <a:ext cx="4351663" cy="1053185"/>
          </a:xfrm>
          <a:prstGeom prst="rect">
            <a:avLst/>
          </a:prstGeom>
          <a:ln>
            <a:solidFill>
              <a:srgbClr val="80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pt-PT" sz="1400" b="1" dirty="0"/>
              <a:t>Oferecer atividades para descobrir motivações</a:t>
            </a:r>
          </a:p>
          <a:p>
            <a:pPr algn="just"/>
            <a:endParaRPr lang="pt-PT" sz="1400" b="1" dirty="0"/>
          </a:p>
          <a:p>
            <a:pPr algn="just"/>
            <a:r>
              <a:rPr lang="pt-PT" sz="1400" b="1" dirty="0"/>
              <a:t>Diferenciar: animação, desporto-saúde e desporto-competição</a:t>
            </a:r>
            <a:endParaRPr lang="pt-PT" sz="1300" dirty="0"/>
          </a:p>
        </p:txBody>
      </p:sp>
      <p:sp>
        <p:nvSpPr>
          <p:cNvPr id="10" name="Rectângulo 9"/>
          <p:cNvSpPr/>
          <p:nvPr/>
        </p:nvSpPr>
        <p:spPr>
          <a:xfrm>
            <a:off x="295274" y="3711997"/>
            <a:ext cx="5258259" cy="4388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336699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ESPERANÇA</a:t>
            </a:r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34812" y="4646679"/>
            <a:ext cx="51187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</a:rPr>
              <a:t>As pessoas com deficiência podem praticar atividades nas quais possam alcançar níveis de excelência? </a:t>
            </a:r>
          </a:p>
          <a:p>
            <a:endParaRPr lang="pt-PT" sz="2000" b="1" dirty="0">
              <a:solidFill>
                <a:srgbClr val="C00000"/>
              </a:solidFill>
            </a:endParaRPr>
          </a:p>
          <a:p>
            <a:r>
              <a:rPr lang="pt-PT" sz="2000" b="1" dirty="0">
                <a:solidFill>
                  <a:srgbClr val="C00000"/>
                </a:solidFill>
              </a:rPr>
              <a:t>As pessoas com deficiência podem definir objetivos de vida que guiem o seu dia-a-dia?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3" name="Retângulo 2"/>
          <p:cNvSpPr/>
          <p:nvPr/>
        </p:nvSpPr>
        <p:spPr>
          <a:xfrm>
            <a:off x="295273" y="4363682"/>
            <a:ext cx="5258260" cy="225172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>
                <a:solidFill>
                  <a:schemeClr val="bg1"/>
                </a:solidFill>
              </a:rPr>
              <a:t>Significado da vida</a:t>
            </a:r>
          </a:p>
          <a:p>
            <a:pPr algn="ctr"/>
            <a:endParaRPr lang="pt-PT" sz="2400" dirty="0">
              <a:solidFill>
                <a:schemeClr val="bg1"/>
              </a:solidFill>
            </a:endParaRPr>
          </a:p>
          <a:p>
            <a:pPr algn="ctr"/>
            <a:r>
              <a:rPr lang="pt-PT" sz="2400" dirty="0">
                <a:solidFill>
                  <a:schemeClr val="bg1"/>
                </a:solidFill>
              </a:rPr>
              <a:t>DESPORTO</a:t>
            </a:r>
          </a:p>
        </p:txBody>
      </p:sp>
      <p:sp>
        <p:nvSpPr>
          <p:cNvPr id="16" name="Rectângulo 7"/>
          <p:cNvSpPr/>
          <p:nvPr/>
        </p:nvSpPr>
        <p:spPr>
          <a:xfrm>
            <a:off x="6449685" y="4911434"/>
            <a:ext cx="4351663" cy="639361"/>
          </a:xfrm>
          <a:prstGeom prst="rect">
            <a:avLst/>
          </a:prstGeom>
          <a:ln>
            <a:solidFill>
              <a:srgbClr val="80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pt-PT" sz="1400" b="1" dirty="0"/>
              <a:t>Promover a inclusão social</a:t>
            </a:r>
          </a:p>
        </p:txBody>
      </p:sp>
      <p:sp>
        <p:nvSpPr>
          <p:cNvPr id="17" name="Rectângulo 7"/>
          <p:cNvSpPr/>
          <p:nvPr/>
        </p:nvSpPr>
        <p:spPr>
          <a:xfrm>
            <a:off x="6449685" y="5702724"/>
            <a:ext cx="4351663" cy="882947"/>
          </a:xfrm>
          <a:prstGeom prst="rect">
            <a:avLst/>
          </a:prstGeom>
          <a:ln>
            <a:solidFill>
              <a:srgbClr val="80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pt-PT" sz="1400" b="1" dirty="0"/>
              <a:t>Garantir a igualdade de oportunidades</a:t>
            </a:r>
          </a:p>
          <a:p>
            <a:pPr algn="just"/>
            <a:endParaRPr lang="pt-PT" sz="1400" b="1" dirty="0"/>
          </a:p>
          <a:p>
            <a:pPr algn="just"/>
            <a:r>
              <a:rPr lang="pt-PT" sz="1400" b="1" dirty="0"/>
              <a:t>Procurar a eficiência e a sustentabilidade</a:t>
            </a:r>
          </a:p>
        </p:txBody>
      </p:sp>
    </p:spTree>
    <p:extLst>
      <p:ext uri="{BB962C8B-B14F-4D97-AF65-F5344CB8AC3E}">
        <p14:creationId xmlns:p14="http://schemas.microsoft.com/office/powerpoint/2010/main" val="34403894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7" name="Retângulo 6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915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0" name="Rectângulo 9"/>
          <p:cNvSpPr/>
          <p:nvPr/>
        </p:nvSpPr>
        <p:spPr>
          <a:xfrm>
            <a:off x="295274" y="3711997"/>
            <a:ext cx="5258259" cy="4388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336699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ESPERANÇA</a:t>
            </a:r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</p:spTree>
    <p:extLst>
      <p:ext uri="{BB962C8B-B14F-4D97-AF65-F5344CB8AC3E}">
        <p14:creationId xmlns:p14="http://schemas.microsoft.com/office/powerpoint/2010/main" val="38612824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1416676" y="2876548"/>
            <a:ext cx="9337183" cy="332919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600" dirty="0">
                <a:solidFill>
                  <a:sysClr val="windowText" lastClr="000000"/>
                </a:solidFill>
              </a:rPr>
              <a:t>“Uma viagem de mil quilômetros começa com o primeiro passo”</a:t>
            </a:r>
          </a:p>
        </p:txBody>
      </p:sp>
      <p:sp>
        <p:nvSpPr>
          <p:cNvPr id="8" name="Retângulo 7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639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2863955743"/>
              </p:ext>
            </p:extLst>
          </p:nvPr>
        </p:nvGraphicFramePr>
        <p:xfrm>
          <a:off x="2019121" y="1717549"/>
          <a:ext cx="7755944" cy="4573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9" name="Grupo 8"/>
          <p:cNvGrpSpPr/>
          <p:nvPr/>
        </p:nvGrpSpPr>
        <p:grpSpPr>
          <a:xfrm>
            <a:off x="6765392" y="2153682"/>
            <a:ext cx="1829420" cy="1829420"/>
            <a:chOff x="2185758" y="1463536"/>
            <a:chExt cx="1829420" cy="1829420"/>
          </a:xfrm>
        </p:grpSpPr>
        <p:sp>
          <p:nvSpPr>
            <p:cNvPr id="10" name="Forma 9"/>
            <p:cNvSpPr/>
            <p:nvPr/>
          </p:nvSpPr>
          <p:spPr>
            <a:xfrm>
              <a:off x="2185758" y="1463536"/>
              <a:ext cx="1829420" cy="1829420"/>
            </a:xfrm>
            <a:prstGeom prst="gear6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</p:sp>
        <p:sp>
          <p:nvSpPr>
            <p:cNvPr id="11" name="Forma 4"/>
            <p:cNvSpPr/>
            <p:nvPr/>
          </p:nvSpPr>
          <p:spPr>
            <a:xfrm>
              <a:off x="2646320" y="1926882"/>
              <a:ext cx="908296" cy="902728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kern="1200"/>
                <a:t>Cercimor</a:t>
              </a:r>
              <a:endParaRPr lang="pt-PT" kern="1200" dirty="0"/>
            </a:p>
          </p:txBody>
        </p:sp>
      </p:grpSp>
      <p:grpSp>
        <p:nvGrpSpPr>
          <p:cNvPr id="12" name="Grupo 11"/>
          <p:cNvGrpSpPr/>
          <p:nvPr/>
        </p:nvGrpSpPr>
        <p:grpSpPr>
          <a:xfrm>
            <a:off x="3878378" y="4791704"/>
            <a:ext cx="1829420" cy="1829420"/>
            <a:chOff x="2185758" y="1463536"/>
            <a:chExt cx="1829420" cy="1829420"/>
          </a:xfrm>
        </p:grpSpPr>
        <p:sp>
          <p:nvSpPr>
            <p:cNvPr id="13" name="Forma 12"/>
            <p:cNvSpPr/>
            <p:nvPr/>
          </p:nvSpPr>
          <p:spPr>
            <a:xfrm>
              <a:off x="2185758" y="1463536"/>
              <a:ext cx="1829420" cy="1829420"/>
            </a:xfrm>
            <a:prstGeom prst="gear6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</p:sp>
        <p:sp>
          <p:nvSpPr>
            <p:cNvPr id="14" name="Forma 4"/>
            <p:cNvSpPr/>
            <p:nvPr/>
          </p:nvSpPr>
          <p:spPr>
            <a:xfrm>
              <a:off x="2646320" y="1926882"/>
              <a:ext cx="908296" cy="90272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dirty="0" err="1"/>
                <a:t>Agru</a:t>
              </a:r>
              <a:r>
                <a:rPr lang="pt-PT" dirty="0"/>
                <a:t>.</a:t>
              </a:r>
            </a:p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kern="1200" dirty="0"/>
                <a:t>Escolas</a:t>
              </a:r>
            </a:p>
          </p:txBody>
        </p:sp>
      </p:grpSp>
      <p:sp>
        <p:nvSpPr>
          <p:cNvPr id="15" name="Retângulo 14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0193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graphicFrame>
        <p:nvGraphicFramePr>
          <p:cNvPr id="3" name="Diagrama 2"/>
          <p:cNvGraphicFramePr/>
          <p:nvPr/>
        </p:nvGraphicFramePr>
        <p:xfrm>
          <a:off x="2019121" y="1717549"/>
          <a:ext cx="7755944" cy="4573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9" name="Grupo 8"/>
          <p:cNvGrpSpPr/>
          <p:nvPr/>
        </p:nvGrpSpPr>
        <p:grpSpPr>
          <a:xfrm>
            <a:off x="6765392" y="2153682"/>
            <a:ext cx="1829420" cy="1829420"/>
            <a:chOff x="2185758" y="1463536"/>
            <a:chExt cx="1829420" cy="1829420"/>
          </a:xfrm>
        </p:grpSpPr>
        <p:sp>
          <p:nvSpPr>
            <p:cNvPr id="10" name="Forma 9"/>
            <p:cNvSpPr/>
            <p:nvPr/>
          </p:nvSpPr>
          <p:spPr>
            <a:xfrm>
              <a:off x="2185758" y="1463536"/>
              <a:ext cx="1829420" cy="1829420"/>
            </a:xfrm>
            <a:prstGeom prst="gear6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</p:sp>
        <p:sp>
          <p:nvSpPr>
            <p:cNvPr id="11" name="Forma 4"/>
            <p:cNvSpPr/>
            <p:nvPr/>
          </p:nvSpPr>
          <p:spPr>
            <a:xfrm>
              <a:off x="2646320" y="1926882"/>
              <a:ext cx="908296" cy="902728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kern="1200"/>
                <a:t>Cercimor</a:t>
              </a:r>
              <a:endParaRPr lang="pt-PT" kern="1200" dirty="0"/>
            </a:p>
          </p:txBody>
        </p:sp>
      </p:grpSp>
      <p:sp>
        <p:nvSpPr>
          <p:cNvPr id="2" name="Retângulo arredondado 1"/>
          <p:cNvSpPr/>
          <p:nvPr/>
        </p:nvSpPr>
        <p:spPr>
          <a:xfrm>
            <a:off x="79810" y="3519756"/>
            <a:ext cx="3400693" cy="187387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1º ano</a:t>
            </a:r>
          </a:p>
          <a:p>
            <a:pPr algn="ctr"/>
            <a:r>
              <a:rPr lang="pt-PT" dirty="0"/>
              <a:t>Animação e experimentação desportiva</a:t>
            </a:r>
          </a:p>
        </p:txBody>
      </p:sp>
      <p:grpSp>
        <p:nvGrpSpPr>
          <p:cNvPr id="12" name="Grupo 11"/>
          <p:cNvGrpSpPr/>
          <p:nvPr/>
        </p:nvGrpSpPr>
        <p:grpSpPr>
          <a:xfrm>
            <a:off x="3878378" y="4791704"/>
            <a:ext cx="1829420" cy="1829420"/>
            <a:chOff x="2185758" y="1463536"/>
            <a:chExt cx="1829420" cy="1829420"/>
          </a:xfrm>
          <a:solidFill>
            <a:schemeClr val="bg1">
              <a:lumMod val="50000"/>
            </a:schemeClr>
          </a:solidFill>
        </p:grpSpPr>
        <p:sp>
          <p:nvSpPr>
            <p:cNvPr id="13" name="Forma 12"/>
            <p:cNvSpPr/>
            <p:nvPr/>
          </p:nvSpPr>
          <p:spPr>
            <a:xfrm>
              <a:off x="2185758" y="1463536"/>
              <a:ext cx="1829420" cy="1829420"/>
            </a:xfrm>
            <a:prstGeom prst="gear6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</p:sp>
        <p:sp>
          <p:nvSpPr>
            <p:cNvPr id="14" name="Forma 4"/>
            <p:cNvSpPr/>
            <p:nvPr/>
          </p:nvSpPr>
          <p:spPr>
            <a:xfrm>
              <a:off x="2646320" y="1926882"/>
              <a:ext cx="908296" cy="902728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dirty="0" err="1"/>
                <a:t>Agru</a:t>
              </a:r>
              <a:r>
                <a:rPr lang="pt-PT" dirty="0"/>
                <a:t>.</a:t>
              </a:r>
            </a:p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kern="1200" dirty="0"/>
                <a:t>Escolas</a:t>
              </a:r>
            </a:p>
          </p:txBody>
        </p:sp>
      </p:grpSp>
      <p:sp>
        <p:nvSpPr>
          <p:cNvPr id="15" name="Retângulo 14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7021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11" name="Retângulo 10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15" name="Retângulo 14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</p:spTree>
    <p:extLst>
      <p:ext uri="{BB962C8B-B14F-4D97-AF65-F5344CB8AC3E}">
        <p14:creationId xmlns:p14="http://schemas.microsoft.com/office/powerpoint/2010/main" val="6907869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726548903"/>
              </p:ext>
            </p:extLst>
          </p:nvPr>
        </p:nvGraphicFramePr>
        <p:xfrm>
          <a:off x="5782613" y="3130467"/>
          <a:ext cx="4932609" cy="3618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etângulo 10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15" name="Retângulo 14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</p:spTree>
    <p:extLst>
      <p:ext uri="{BB962C8B-B14F-4D97-AF65-F5344CB8AC3E}">
        <p14:creationId xmlns:p14="http://schemas.microsoft.com/office/powerpoint/2010/main" val="438905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13" name="Retângulo 12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20" name="Retângulo 19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2" name="Retângulo 21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</p:spTree>
    <p:extLst>
      <p:ext uri="{BB962C8B-B14F-4D97-AF65-F5344CB8AC3E}">
        <p14:creationId xmlns:p14="http://schemas.microsoft.com/office/powerpoint/2010/main" val="29261580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graphicFrame>
        <p:nvGraphicFramePr>
          <p:cNvPr id="11" name="Diagrama 10"/>
          <p:cNvGraphicFramePr/>
          <p:nvPr>
            <p:extLst/>
          </p:nvPr>
        </p:nvGraphicFramePr>
        <p:xfrm>
          <a:off x="5782613" y="3130467"/>
          <a:ext cx="4932609" cy="3618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Retângulo 12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20" name="Retângulo 19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2" name="Retângulo 21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</p:spTree>
    <p:extLst>
      <p:ext uri="{BB962C8B-B14F-4D97-AF65-F5344CB8AC3E}">
        <p14:creationId xmlns:p14="http://schemas.microsoft.com/office/powerpoint/2010/main" val="28994989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graphicFrame>
        <p:nvGraphicFramePr>
          <p:cNvPr id="11" name="Diagrama 10"/>
          <p:cNvGraphicFramePr/>
          <p:nvPr>
            <p:extLst>
              <p:ext uri="{D42A27DB-BD31-4B8C-83A1-F6EECF244321}">
                <p14:modId xmlns:p14="http://schemas.microsoft.com/office/powerpoint/2010/main" val="338682699"/>
              </p:ext>
            </p:extLst>
          </p:nvPr>
        </p:nvGraphicFramePr>
        <p:xfrm>
          <a:off x="5782613" y="3130467"/>
          <a:ext cx="4932609" cy="3618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Retângulo arredondado 12"/>
          <p:cNvSpPr/>
          <p:nvPr/>
        </p:nvSpPr>
        <p:spPr>
          <a:xfrm>
            <a:off x="4019384" y="3934496"/>
            <a:ext cx="2614410" cy="59886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Grupo União Sport</a:t>
            </a:r>
          </a:p>
        </p:txBody>
      </p:sp>
      <p:sp>
        <p:nvSpPr>
          <p:cNvPr id="15" name="Retângulo 14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21" name="Retângulo 20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3" name="Retângulo 22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</p:spTree>
    <p:extLst>
      <p:ext uri="{BB962C8B-B14F-4D97-AF65-F5344CB8AC3E}">
        <p14:creationId xmlns:p14="http://schemas.microsoft.com/office/powerpoint/2010/main" val="26358484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graphicFrame>
        <p:nvGraphicFramePr>
          <p:cNvPr id="11" name="Diagrama 10"/>
          <p:cNvGraphicFramePr/>
          <p:nvPr/>
        </p:nvGraphicFramePr>
        <p:xfrm>
          <a:off x="5782613" y="3130467"/>
          <a:ext cx="4932609" cy="3618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Retângulo arredondado 12"/>
          <p:cNvSpPr/>
          <p:nvPr/>
        </p:nvSpPr>
        <p:spPr>
          <a:xfrm>
            <a:off x="4019384" y="3934496"/>
            <a:ext cx="2614410" cy="59886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Grupo União Sport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4006398" y="5224300"/>
            <a:ext cx="2614410" cy="59886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Casa João Cidade </a:t>
            </a:r>
          </a:p>
        </p:txBody>
      </p:sp>
      <p:sp>
        <p:nvSpPr>
          <p:cNvPr id="19" name="Retângulo 18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22" name="Retângulo 21"/>
          <p:cNvSpPr/>
          <p:nvPr/>
        </p:nvSpPr>
        <p:spPr>
          <a:xfrm flipH="1">
            <a:off x="4060118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4" name="Retângulo 23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</p:spTree>
    <p:extLst>
      <p:ext uri="{BB962C8B-B14F-4D97-AF65-F5344CB8AC3E}">
        <p14:creationId xmlns:p14="http://schemas.microsoft.com/office/powerpoint/2010/main" val="10839244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graphicFrame>
        <p:nvGraphicFramePr>
          <p:cNvPr id="11" name="Diagrama 10"/>
          <p:cNvGraphicFramePr/>
          <p:nvPr/>
        </p:nvGraphicFramePr>
        <p:xfrm>
          <a:off x="5782613" y="3130467"/>
          <a:ext cx="4932609" cy="3618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Retângulo arredondado 12"/>
          <p:cNvSpPr/>
          <p:nvPr/>
        </p:nvSpPr>
        <p:spPr>
          <a:xfrm>
            <a:off x="4019384" y="3934496"/>
            <a:ext cx="2614410" cy="59886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Grupo União Sport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4006398" y="5224300"/>
            <a:ext cx="2614410" cy="59886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Casa João Cidade </a:t>
            </a:r>
          </a:p>
        </p:txBody>
      </p:sp>
      <p:sp>
        <p:nvSpPr>
          <p:cNvPr id="15" name="Retângulo arredondado 14"/>
          <p:cNvSpPr/>
          <p:nvPr/>
        </p:nvSpPr>
        <p:spPr>
          <a:xfrm>
            <a:off x="9446654" y="3943003"/>
            <a:ext cx="2614410" cy="59036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Atlético Clube Montemor</a:t>
            </a:r>
          </a:p>
        </p:txBody>
      </p:sp>
      <p:sp>
        <p:nvSpPr>
          <p:cNvPr id="20" name="Retângulo 19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22" name="Imagem 2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23" name="Retângulo 22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5" name="Retângulo 24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</p:spTree>
    <p:extLst>
      <p:ext uri="{BB962C8B-B14F-4D97-AF65-F5344CB8AC3E}">
        <p14:creationId xmlns:p14="http://schemas.microsoft.com/office/powerpoint/2010/main" val="1139389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0" name="Rectângulo 9"/>
          <p:cNvSpPr/>
          <p:nvPr/>
        </p:nvSpPr>
        <p:spPr>
          <a:xfrm>
            <a:off x="295274" y="3711997"/>
            <a:ext cx="5258259" cy="4388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336699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ESPERANÇA</a:t>
            </a:r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34812" y="4646679"/>
            <a:ext cx="511872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</a:rPr>
              <a:t>As pessoas com deficiência podem praticar </a:t>
            </a:r>
            <a:r>
              <a:rPr lang="pt-PT" sz="2000" b="1" dirty="0" err="1">
                <a:solidFill>
                  <a:srgbClr val="C00000"/>
                </a:solidFill>
              </a:rPr>
              <a:t>atividades</a:t>
            </a:r>
            <a:r>
              <a:rPr lang="pt-PT" sz="2000" b="1" dirty="0">
                <a:solidFill>
                  <a:srgbClr val="C00000"/>
                </a:solidFill>
              </a:rPr>
              <a:t> para alcançar níveis de excelência. </a:t>
            </a:r>
          </a:p>
          <a:p>
            <a:endParaRPr lang="pt-PT" sz="2000" b="1" dirty="0">
              <a:solidFill>
                <a:schemeClr val="bg1"/>
              </a:solidFill>
            </a:endParaRPr>
          </a:p>
          <a:p>
            <a:r>
              <a:rPr lang="pt-PT" sz="2000" b="1" dirty="0">
                <a:solidFill>
                  <a:schemeClr val="bg1"/>
                </a:solidFill>
              </a:rPr>
              <a:t>As pessoas com deficiência podem definir objetivos de vida que guiem o seu dia-a-dia?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</p:spTree>
    <p:extLst>
      <p:ext uri="{BB962C8B-B14F-4D97-AF65-F5344CB8AC3E}">
        <p14:creationId xmlns:p14="http://schemas.microsoft.com/office/powerpoint/2010/main" val="4952246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graphicFrame>
        <p:nvGraphicFramePr>
          <p:cNvPr id="11" name="Diagrama 10"/>
          <p:cNvGraphicFramePr/>
          <p:nvPr/>
        </p:nvGraphicFramePr>
        <p:xfrm>
          <a:off x="5782613" y="3130467"/>
          <a:ext cx="4932609" cy="3618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Retângulo arredondado 12"/>
          <p:cNvSpPr/>
          <p:nvPr/>
        </p:nvSpPr>
        <p:spPr>
          <a:xfrm>
            <a:off x="4019384" y="3934496"/>
            <a:ext cx="2614410" cy="59886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Grupo União Sport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4006398" y="5224300"/>
            <a:ext cx="2614410" cy="59886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Casa João Cidade </a:t>
            </a:r>
          </a:p>
        </p:txBody>
      </p:sp>
      <p:sp>
        <p:nvSpPr>
          <p:cNvPr id="15" name="Retângulo arredondado 14"/>
          <p:cNvSpPr/>
          <p:nvPr/>
        </p:nvSpPr>
        <p:spPr>
          <a:xfrm>
            <a:off x="9446654" y="3943003"/>
            <a:ext cx="2614410" cy="59036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Atlético Clube Montemor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9446654" y="5224300"/>
            <a:ext cx="2614410" cy="5988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Ensemble </a:t>
            </a:r>
          </a:p>
        </p:txBody>
      </p:sp>
      <p:sp>
        <p:nvSpPr>
          <p:cNvPr id="21" name="Retângulo 20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23" name="Imagem 2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24" name="Retângulo 23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25" name="Imagem 2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6" name="Retângulo 25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</p:spTree>
    <p:extLst>
      <p:ext uri="{BB962C8B-B14F-4D97-AF65-F5344CB8AC3E}">
        <p14:creationId xmlns:p14="http://schemas.microsoft.com/office/powerpoint/2010/main" val="7403060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graphicFrame>
        <p:nvGraphicFramePr>
          <p:cNvPr id="11" name="Diagrama 10"/>
          <p:cNvGraphicFramePr/>
          <p:nvPr/>
        </p:nvGraphicFramePr>
        <p:xfrm>
          <a:off x="5782613" y="3130467"/>
          <a:ext cx="4932609" cy="3618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Retângulo arredondado 12"/>
          <p:cNvSpPr/>
          <p:nvPr/>
        </p:nvSpPr>
        <p:spPr>
          <a:xfrm>
            <a:off x="4019384" y="3934496"/>
            <a:ext cx="2614410" cy="59886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Grupo União Sport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4006398" y="5224300"/>
            <a:ext cx="2614410" cy="59886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Casa João Cidade </a:t>
            </a:r>
          </a:p>
        </p:txBody>
      </p:sp>
      <p:sp>
        <p:nvSpPr>
          <p:cNvPr id="15" name="Retângulo arredondado 14"/>
          <p:cNvSpPr/>
          <p:nvPr/>
        </p:nvSpPr>
        <p:spPr>
          <a:xfrm>
            <a:off x="9446654" y="3943003"/>
            <a:ext cx="2614410" cy="59036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Atlético Clube Montemor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9446654" y="5224300"/>
            <a:ext cx="2614410" cy="5988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Ensemble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279137" y="3428999"/>
            <a:ext cx="3397847" cy="302331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Inovador e sustentável </a:t>
            </a:r>
          </a:p>
        </p:txBody>
      </p:sp>
      <p:sp>
        <p:nvSpPr>
          <p:cNvPr id="21" name="Retângulo 20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23" name="Imagem 2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24" name="Retângulo 23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25" name="Imagem 2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6" name="Retângulo 25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</p:spTree>
    <p:extLst>
      <p:ext uri="{BB962C8B-B14F-4D97-AF65-F5344CB8AC3E}">
        <p14:creationId xmlns:p14="http://schemas.microsoft.com/office/powerpoint/2010/main" val="17820335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graphicFrame>
        <p:nvGraphicFramePr>
          <p:cNvPr id="11" name="Diagrama 10"/>
          <p:cNvGraphicFramePr/>
          <p:nvPr/>
        </p:nvGraphicFramePr>
        <p:xfrm>
          <a:off x="5782613" y="3130467"/>
          <a:ext cx="4932609" cy="3618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Retângulo arredondado 12"/>
          <p:cNvSpPr/>
          <p:nvPr/>
        </p:nvSpPr>
        <p:spPr>
          <a:xfrm>
            <a:off x="4019384" y="3934496"/>
            <a:ext cx="2614410" cy="59886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Grupo União Sport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4006398" y="5224300"/>
            <a:ext cx="2614410" cy="59886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Casa João Cidade </a:t>
            </a:r>
          </a:p>
        </p:txBody>
      </p:sp>
      <p:sp>
        <p:nvSpPr>
          <p:cNvPr id="15" name="Retângulo arredondado 14"/>
          <p:cNvSpPr/>
          <p:nvPr/>
        </p:nvSpPr>
        <p:spPr>
          <a:xfrm>
            <a:off x="9446654" y="3943003"/>
            <a:ext cx="2614410" cy="59036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Atlético Clube Montemor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9446654" y="5224300"/>
            <a:ext cx="2614410" cy="5988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Ensemble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279137" y="3428999"/>
            <a:ext cx="3397847" cy="302331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pt-PT" sz="4800" b="1" dirty="0">
                <a:ln/>
                <a:solidFill>
                  <a:schemeClr val="accent4"/>
                </a:solidFill>
              </a:rPr>
              <a:t>Inclusivo </a:t>
            </a:r>
          </a:p>
        </p:txBody>
      </p:sp>
      <p:sp>
        <p:nvSpPr>
          <p:cNvPr id="21" name="Retângulo 20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23" name="Imagem 2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24" name="Retângulo 23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25" name="Imagem 2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6" name="Retângulo 25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</p:spTree>
    <p:extLst>
      <p:ext uri="{BB962C8B-B14F-4D97-AF65-F5344CB8AC3E}">
        <p14:creationId xmlns:p14="http://schemas.microsoft.com/office/powerpoint/2010/main" val="29538772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15" name="Retângulo 14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22" name="Retângulo 21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4" name="Retângulo 23"/>
          <p:cNvSpPr/>
          <p:nvPr/>
        </p:nvSpPr>
        <p:spPr>
          <a:xfrm flipH="1">
            <a:off x="6102703" y="1438273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Competir</a:t>
            </a:r>
          </a:p>
        </p:txBody>
      </p:sp>
      <p:pic>
        <p:nvPicPr>
          <p:cNvPr id="25" name="Imagem 2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15092" y="2492113"/>
            <a:ext cx="847725" cy="571500"/>
          </a:xfrm>
          <a:prstGeom prst="rect">
            <a:avLst/>
          </a:prstGeom>
        </p:spPr>
      </p:pic>
      <p:sp>
        <p:nvSpPr>
          <p:cNvPr id="26" name="Retângulo 25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</p:spTree>
    <p:extLst>
      <p:ext uri="{BB962C8B-B14F-4D97-AF65-F5344CB8AC3E}">
        <p14:creationId xmlns:p14="http://schemas.microsoft.com/office/powerpoint/2010/main" val="33941367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6" name="Retângulo arredondado 5"/>
          <p:cNvSpPr/>
          <p:nvPr/>
        </p:nvSpPr>
        <p:spPr>
          <a:xfrm>
            <a:off x="2292367" y="4117530"/>
            <a:ext cx="8279036" cy="96962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Torneios de Boccia e Futebol</a:t>
            </a:r>
          </a:p>
        </p:txBody>
      </p:sp>
      <p:sp>
        <p:nvSpPr>
          <p:cNvPr id="15" name="Retângulo 14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22" name="Retângulo 21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4" name="Retângulo 23"/>
          <p:cNvSpPr/>
          <p:nvPr/>
        </p:nvSpPr>
        <p:spPr>
          <a:xfrm flipH="1">
            <a:off x="6102703" y="1438273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Competir</a:t>
            </a:r>
          </a:p>
        </p:txBody>
      </p:sp>
      <p:pic>
        <p:nvPicPr>
          <p:cNvPr id="25" name="Imagem 2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15092" y="2492113"/>
            <a:ext cx="847725" cy="571500"/>
          </a:xfrm>
          <a:prstGeom prst="rect">
            <a:avLst/>
          </a:prstGeom>
        </p:spPr>
      </p:pic>
      <p:sp>
        <p:nvSpPr>
          <p:cNvPr id="26" name="Retângulo 25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</p:spTree>
    <p:extLst>
      <p:ext uri="{BB962C8B-B14F-4D97-AF65-F5344CB8AC3E}">
        <p14:creationId xmlns:p14="http://schemas.microsoft.com/office/powerpoint/2010/main" val="33266515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6" name="Retângulo arredondado 5"/>
          <p:cNvSpPr/>
          <p:nvPr/>
        </p:nvSpPr>
        <p:spPr>
          <a:xfrm>
            <a:off x="2292367" y="4117530"/>
            <a:ext cx="8279036" cy="96962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Torneios de Boccia e Futebol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2645244" y="4740546"/>
            <a:ext cx="8279036" cy="96962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Competições no quadro das federações  </a:t>
            </a:r>
          </a:p>
        </p:txBody>
      </p:sp>
      <p:sp>
        <p:nvSpPr>
          <p:cNvPr id="15" name="Retângulo 14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22" name="Retângulo 21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4" name="Retângulo 23"/>
          <p:cNvSpPr/>
          <p:nvPr/>
        </p:nvSpPr>
        <p:spPr>
          <a:xfrm flipH="1">
            <a:off x="6102703" y="1438273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Competir</a:t>
            </a:r>
          </a:p>
        </p:txBody>
      </p:sp>
      <p:pic>
        <p:nvPicPr>
          <p:cNvPr id="25" name="Imagem 2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15092" y="2492113"/>
            <a:ext cx="847725" cy="571500"/>
          </a:xfrm>
          <a:prstGeom prst="rect">
            <a:avLst/>
          </a:prstGeom>
        </p:spPr>
      </p:pic>
      <p:sp>
        <p:nvSpPr>
          <p:cNvPr id="26" name="Retângulo 25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</p:spTree>
    <p:extLst>
      <p:ext uri="{BB962C8B-B14F-4D97-AF65-F5344CB8AC3E}">
        <p14:creationId xmlns:p14="http://schemas.microsoft.com/office/powerpoint/2010/main" val="5469583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6" name="Retângulo arredondado 5"/>
          <p:cNvSpPr/>
          <p:nvPr/>
        </p:nvSpPr>
        <p:spPr>
          <a:xfrm>
            <a:off x="2292367" y="4117530"/>
            <a:ext cx="8279036" cy="96962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/>
              <a:t>Torneios de Boccia e Futebol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2645244" y="4740546"/>
            <a:ext cx="8279036" cy="96962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Competições no quadro das federações  </a:t>
            </a:r>
          </a:p>
        </p:txBody>
      </p:sp>
      <p:sp>
        <p:nvSpPr>
          <p:cNvPr id="15" name="Retângulo 14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22" name="Retângulo 21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4" name="Retângulo 23"/>
          <p:cNvSpPr/>
          <p:nvPr/>
        </p:nvSpPr>
        <p:spPr>
          <a:xfrm flipH="1">
            <a:off x="6102703" y="1438273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Competir</a:t>
            </a:r>
          </a:p>
        </p:txBody>
      </p:sp>
      <p:pic>
        <p:nvPicPr>
          <p:cNvPr id="25" name="Imagem 2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15092" y="2492113"/>
            <a:ext cx="847725" cy="571500"/>
          </a:xfrm>
          <a:prstGeom prst="rect">
            <a:avLst/>
          </a:prstGeom>
        </p:spPr>
      </p:pic>
      <p:sp>
        <p:nvSpPr>
          <p:cNvPr id="26" name="Retângulo 25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3073216" y="5531772"/>
            <a:ext cx="8279036" cy="969625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Competições organizadas localmente</a:t>
            </a:r>
          </a:p>
        </p:txBody>
      </p:sp>
    </p:spTree>
    <p:extLst>
      <p:ext uri="{BB962C8B-B14F-4D97-AF65-F5344CB8AC3E}">
        <p14:creationId xmlns:p14="http://schemas.microsoft.com/office/powerpoint/2010/main" val="39829974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5" name="Retângulo 4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0" name="Retângulo 19"/>
          <p:cNvSpPr/>
          <p:nvPr/>
        </p:nvSpPr>
        <p:spPr>
          <a:xfrm flipH="1">
            <a:off x="6102703" y="1438273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Competir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15092" y="2492113"/>
            <a:ext cx="847725" cy="571500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  <p:sp>
        <p:nvSpPr>
          <p:cNvPr id="15" name="Retângulo 14"/>
          <p:cNvSpPr/>
          <p:nvPr/>
        </p:nvSpPr>
        <p:spPr>
          <a:xfrm flipH="1">
            <a:off x="8132762" y="1430021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Avaliar</a:t>
            </a: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13421" y="2077775"/>
            <a:ext cx="857250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6673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5" name="Retângulo 4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0" name="Retângulo 19"/>
          <p:cNvSpPr/>
          <p:nvPr/>
        </p:nvSpPr>
        <p:spPr>
          <a:xfrm flipH="1">
            <a:off x="6102703" y="1438273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Competir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15092" y="2492113"/>
            <a:ext cx="847725" cy="571500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  <p:sp>
        <p:nvSpPr>
          <p:cNvPr id="15" name="Retângulo 14"/>
          <p:cNvSpPr/>
          <p:nvPr/>
        </p:nvSpPr>
        <p:spPr>
          <a:xfrm flipH="1">
            <a:off x="8132762" y="1430021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Avaliar</a:t>
            </a: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13421" y="2077775"/>
            <a:ext cx="857250" cy="466725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701458" y="3314133"/>
            <a:ext cx="2354527" cy="307472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200" dirty="0"/>
              <a:t>Conversas sobre o projeto</a:t>
            </a:r>
          </a:p>
        </p:txBody>
      </p:sp>
    </p:spTree>
    <p:extLst>
      <p:ext uri="{BB962C8B-B14F-4D97-AF65-F5344CB8AC3E}">
        <p14:creationId xmlns:p14="http://schemas.microsoft.com/office/powerpoint/2010/main" val="4599182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5" name="Retângulo 4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0" name="Retângulo 19"/>
          <p:cNvSpPr/>
          <p:nvPr/>
        </p:nvSpPr>
        <p:spPr>
          <a:xfrm flipH="1">
            <a:off x="6102703" y="1438273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Competir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15092" y="2492113"/>
            <a:ext cx="847725" cy="571500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  <p:sp>
        <p:nvSpPr>
          <p:cNvPr id="15" name="Retângulo 14"/>
          <p:cNvSpPr/>
          <p:nvPr/>
        </p:nvSpPr>
        <p:spPr>
          <a:xfrm flipH="1">
            <a:off x="8132762" y="1430021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Avaliar</a:t>
            </a: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13421" y="2077775"/>
            <a:ext cx="857250" cy="466725"/>
          </a:xfrm>
          <a:prstGeom prst="rect">
            <a:avLst/>
          </a:prstGeom>
        </p:spPr>
      </p:pic>
      <p:graphicFrame>
        <p:nvGraphicFramePr>
          <p:cNvPr id="2" name="Diagrama 1"/>
          <p:cNvGraphicFramePr/>
          <p:nvPr/>
        </p:nvGraphicFramePr>
        <p:xfrm>
          <a:off x="3362196" y="3314133"/>
          <a:ext cx="4783092" cy="3074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Retângulo arredondado 5"/>
          <p:cNvSpPr/>
          <p:nvPr/>
        </p:nvSpPr>
        <p:spPr>
          <a:xfrm>
            <a:off x="701458" y="3314133"/>
            <a:ext cx="2354527" cy="307472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200" dirty="0"/>
              <a:t>Conversas sobre o projeto</a:t>
            </a:r>
          </a:p>
        </p:txBody>
      </p:sp>
      <p:sp>
        <p:nvSpPr>
          <p:cNvPr id="22" name="Retângulo 21"/>
          <p:cNvSpPr/>
          <p:nvPr/>
        </p:nvSpPr>
        <p:spPr>
          <a:xfrm>
            <a:off x="3349670" y="4359555"/>
            <a:ext cx="5230659" cy="2229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23141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0" name="Rectângulo 9"/>
          <p:cNvSpPr/>
          <p:nvPr/>
        </p:nvSpPr>
        <p:spPr>
          <a:xfrm>
            <a:off x="295274" y="3711997"/>
            <a:ext cx="5258259" cy="4388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336699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ESPERANÇA</a:t>
            </a:r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434812" y="4646679"/>
            <a:ext cx="51187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</a:rPr>
              <a:t>As pessoas com deficiência podem praticar </a:t>
            </a:r>
            <a:r>
              <a:rPr lang="pt-PT" sz="2000" b="1" dirty="0" err="1">
                <a:solidFill>
                  <a:srgbClr val="C00000"/>
                </a:solidFill>
              </a:rPr>
              <a:t>atividades</a:t>
            </a:r>
            <a:r>
              <a:rPr lang="pt-PT" sz="2000" b="1" dirty="0">
                <a:solidFill>
                  <a:srgbClr val="C00000"/>
                </a:solidFill>
              </a:rPr>
              <a:t> para alcançar níveis de excelência. </a:t>
            </a:r>
          </a:p>
          <a:p>
            <a:endParaRPr lang="pt-PT" sz="2000" b="1" dirty="0">
              <a:solidFill>
                <a:srgbClr val="C00000"/>
              </a:solidFill>
            </a:endParaRPr>
          </a:p>
          <a:p>
            <a:r>
              <a:rPr lang="pt-PT" sz="2000" b="1" dirty="0">
                <a:solidFill>
                  <a:srgbClr val="C00000"/>
                </a:solidFill>
              </a:rPr>
              <a:t>As </a:t>
            </a:r>
            <a:r>
              <a:rPr lang="pt-PT" sz="2000" b="1" dirty="0" err="1">
                <a:solidFill>
                  <a:srgbClr val="C00000"/>
                </a:solidFill>
              </a:rPr>
              <a:t>atividades</a:t>
            </a:r>
            <a:r>
              <a:rPr lang="pt-PT" sz="2000" b="1" dirty="0">
                <a:solidFill>
                  <a:srgbClr val="C00000"/>
                </a:solidFill>
              </a:rPr>
              <a:t> podem guiar o dia-a-dia.</a:t>
            </a:r>
          </a:p>
        </p:txBody>
      </p:sp>
    </p:spTree>
    <p:extLst>
      <p:ext uri="{BB962C8B-B14F-4D97-AF65-F5344CB8AC3E}">
        <p14:creationId xmlns:p14="http://schemas.microsoft.com/office/powerpoint/2010/main" val="32358858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5" name="Retângulo 4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0" name="Retângulo 19"/>
          <p:cNvSpPr/>
          <p:nvPr/>
        </p:nvSpPr>
        <p:spPr>
          <a:xfrm flipH="1">
            <a:off x="6102703" y="1438273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Competir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15092" y="2492113"/>
            <a:ext cx="847725" cy="571500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  <p:sp>
        <p:nvSpPr>
          <p:cNvPr id="15" name="Retângulo 14"/>
          <p:cNvSpPr/>
          <p:nvPr/>
        </p:nvSpPr>
        <p:spPr>
          <a:xfrm flipH="1">
            <a:off x="8132762" y="1430021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Avaliar</a:t>
            </a: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13421" y="2077775"/>
            <a:ext cx="857250" cy="466725"/>
          </a:xfrm>
          <a:prstGeom prst="rect">
            <a:avLst/>
          </a:prstGeom>
        </p:spPr>
      </p:pic>
      <p:graphicFrame>
        <p:nvGraphicFramePr>
          <p:cNvPr id="2" name="Diagrama 1"/>
          <p:cNvGraphicFramePr/>
          <p:nvPr/>
        </p:nvGraphicFramePr>
        <p:xfrm>
          <a:off x="3362196" y="3314133"/>
          <a:ext cx="4783092" cy="3074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Retângulo arredondado 5"/>
          <p:cNvSpPr/>
          <p:nvPr/>
        </p:nvSpPr>
        <p:spPr>
          <a:xfrm>
            <a:off x="701458" y="3314133"/>
            <a:ext cx="2354527" cy="307472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200" dirty="0"/>
              <a:t>Conversas sobre o projeto</a:t>
            </a:r>
          </a:p>
        </p:txBody>
      </p:sp>
      <p:sp>
        <p:nvSpPr>
          <p:cNvPr id="22" name="Retângulo 21"/>
          <p:cNvSpPr/>
          <p:nvPr/>
        </p:nvSpPr>
        <p:spPr>
          <a:xfrm>
            <a:off x="3349670" y="5386192"/>
            <a:ext cx="5230659" cy="1240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941369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5" name="Retângulo 4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0" name="Retângulo 19"/>
          <p:cNvSpPr/>
          <p:nvPr/>
        </p:nvSpPr>
        <p:spPr>
          <a:xfrm flipH="1">
            <a:off x="6102703" y="1438273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Competir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15092" y="2492113"/>
            <a:ext cx="847725" cy="571500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  <p:sp>
        <p:nvSpPr>
          <p:cNvPr id="15" name="Retângulo 14"/>
          <p:cNvSpPr/>
          <p:nvPr/>
        </p:nvSpPr>
        <p:spPr>
          <a:xfrm flipH="1">
            <a:off x="8132762" y="1430021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Avaliar</a:t>
            </a: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13421" y="2077775"/>
            <a:ext cx="857250" cy="466725"/>
          </a:xfrm>
          <a:prstGeom prst="rect">
            <a:avLst/>
          </a:prstGeom>
        </p:spPr>
      </p:pic>
      <p:graphicFrame>
        <p:nvGraphicFramePr>
          <p:cNvPr id="2" name="Diagrama 1"/>
          <p:cNvGraphicFramePr/>
          <p:nvPr/>
        </p:nvGraphicFramePr>
        <p:xfrm>
          <a:off x="3362196" y="3314133"/>
          <a:ext cx="4783092" cy="3074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Retângulo arredondado 5"/>
          <p:cNvSpPr/>
          <p:nvPr/>
        </p:nvSpPr>
        <p:spPr>
          <a:xfrm>
            <a:off x="701458" y="3314133"/>
            <a:ext cx="2354527" cy="307472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200" dirty="0"/>
              <a:t>Conversas sobre o projeto</a:t>
            </a:r>
          </a:p>
        </p:txBody>
      </p:sp>
    </p:spTree>
    <p:extLst>
      <p:ext uri="{BB962C8B-B14F-4D97-AF65-F5344CB8AC3E}">
        <p14:creationId xmlns:p14="http://schemas.microsoft.com/office/powerpoint/2010/main" val="15158305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5" name="Retângulo 4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0" name="Retângulo 19"/>
          <p:cNvSpPr/>
          <p:nvPr/>
        </p:nvSpPr>
        <p:spPr>
          <a:xfrm flipH="1">
            <a:off x="6102703" y="1438273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Competir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15092" y="2492113"/>
            <a:ext cx="847725" cy="571500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  <p:sp>
        <p:nvSpPr>
          <p:cNvPr id="15" name="Retângulo 14"/>
          <p:cNvSpPr/>
          <p:nvPr/>
        </p:nvSpPr>
        <p:spPr>
          <a:xfrm flipH="1">
            <a:off x="8132762" y="1430021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Avaliar</a:t>
            </a: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13421" y="2077775"/>
            <a:ext cx="857250" cy="466725"/>
          </a:xfrm>
          <a:prstGeom prst="rect">
            <a:avLst/>
          </a:prstGeom>
        </p:spPr>
      </p:pic>
      <p:graphicFrame>
        <p:nvGraphicFramePr>
          <p:cNvPr id="2" name="Diagrama 1"/>
          <p:cNvGraphicFramePr/>
          <p:nvPr/>
        </p:nvGraphicFramePr>
        <p:xfrm>
          <a:off x="3362196" y="3314133"/>
          <a:ext cx="4783092" cy="3074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Retângulo arredondado 5"/>
          <p:cNvSpPr/>
          <p:nvPr/>
        </p:nvSpPr>
        <p:spPr>
          <a:xfrm>
            <a:off x="701458" y="3314133"/>
            <a:ext cx="2354527" cy="307472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200" dirty="0"/>
              <a:t>Conversas sobre o projeto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8813421" y="3314133"/>
            <a:ext cx="2354527" cy="3074720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200" dirty="0"/>
              <a:t>Promoção da inclusão social?</a:t>
            </a:r>
          </a:p>
          <a:p>
            <a:pPr algn="ctr"/>
            <a:r>
              <a:rPr lang="pt-PT" sz="3200" dirty="0">
                <a:solidFill>
                  <a:srgbClr val="00B050"/>
                </a:solidFill>
              </a:rPr>
              <a:t>Como? </a:t>
            </a:r>
          </a:p>
          <a:p>
            <a:pPr algn="ctr"/>
            <a:r>
              <a:rPr lang="pt-PT" sz="3200" dirty="0">
                <a:solidFill>
                  <a:srgbClr val="00B050"/>
                </a:solidFill>
              </a:rPr>
              <a:t>Que processos?</a:t>
            </a:r>
          </a:p>
        </p:txBody>
      </p:sp>
    </p:spTree>
    <p:extLst>
      <p:ext uri="{BB962C8B-B14F-4D97-AF65-F5344CB8AC3E}">
        <p14:creationId xmlns:p14="http://schemas.microsoft.com/office/powerpoint/2010/main" val="48362538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5" name="Retângulo 4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0" name="Retângulo 19"/>
          <p:cNvSpPr/>
          <p:nvPr/>
        </p:nvSpPr>
        <p:spPr>
          <a:xfrm flipH="1">
            <a:off x="6102703" y="1438273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Competir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15092" y="2492113"/>
            <a:ext cx="847725" cy="571500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  <p:sp>
        <p:nvSpPr>
          <p:cNvPr id="15" name="Retângulo 14"/>
          <p:cNvSpPr/>
          <p:nvPr/>
        </p:nvSpPr>
        <p:spPr>
          <a:xfrm flipH="1">
            <a:off x="8132762" y="1430021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Avaliar</a:t>
            </a: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13421" y="2077775"/>
            <a:ext cx="857250" cy="466725"/>
          </a:xfrm>
          <a:prstGeom prst="rect">
            <a:avLst/>
          </a:prstGeom>
        </p:spPr>
      </p:pic>
      <p:graphicFrame>
        <p:nvGraphicFramePr>
          <p:cNvPr id="2" name="Diagrama 1"/>
          <p:cNvGraphicFramePr/>
          <p:nvPr/>
        </p:nvGraphicFramePr>
        <p:xfrm>
          <a:off x="3362196" y="3314133"/>
          <a:ext cx="4783092" cy="3074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Retângulo arredondado 5"/>
          <p:cNvSpPr/>
          <p:nvPr/>
        </p:nvSpPr>
        <p:spPr>
          <a:xfrm>
            <a:off x="701458" y="3314133"/>
            <a:ext cx="2354527" cy="307472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200" dirty="0"/>
              <a:t>Conversas sobre o projeto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8813421" y="3314133"/>
            <a:ext cx="2354527" cy="3074720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200" dirty="0"/>
              <a:t>Promoção da inclusão social?</a:t>
            </a:r>
          </a:p>
          <a:p>
            <a:pPr algn="ctr"/>
            <a:r>
              <a:rPr lang="pt-PT" sz="3200" dirty="0"/>
              <a:t>Como? </a:t>
            </a:r>
          </a:p>
          <a:p>
            <a:pPr algn="ctr"/>
            <a:r>
              <a:rPr lang="pt-PT" sz="3200" dirty="0">
                <a:solidFill>
                  <a:srgbClr val="00B050"/>
                </a:solidFill>
              </a:rPr>
              <a:t>Que processos?</a:t>
            </a:r>
          </a:p>
        </p:txBody>
      </p:sp>
    </p:spTree>
    <p:extLst>
      <p:ext uri="{BB962C8B-B14F-4D97-AF65-F5344CB8AC3E}">
        <p14:creationId xmlns:p14="http://schemas.microsoft.com/office/powerpoint/2010/main" val="25038280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5" name="Retângulo 4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0" name="Retângulo 19"/>
          <p:cNvSpPr/>
          <p:nvPr/>
        </p:nvSpPr>
        <p:spPr>
          <a:xfrm flipH="1">
            <a:off x="6102703" y="1438273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Competir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15092" y="2492113"/>
            <a:ext cx="847725" cy="571500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  <p:sp>
        <p:nvSpPr>
          <p:cNvPr id="15" name="Retângulo 14"/>
          <p:cNvSpPr/>
          <p:nvPr/>
        </p:nvSpPr>
        <p:spPr>
          <a:xfrm flipH="1">
            <a:off x="8132762" y="1430021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Avaliar</a:t>
            </a: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13421" y="2077775"/>
            <a:ext cx="857250" cy="466725"/>
          </a:xfrm>
          <a:prstGeom prst="rect">
            <a:avLst/>
          </a:prstGeom>
        </p:spPr>
      </p:pic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934090532"/>
              </p:ext>
            </p:extLst>
          </p:nvPr>
        </p:nvGraphicFramePr>
        <p:xfrm>
          <a:off x="3362196" y="3314133"/>
          <a:ext cx="4783092" cy="3074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Retângulo arredondado 5"/>
          <p:cNvSpPr/>
          <p:nvPr/>
        </p:nvSpPr>
        <p:spPr>
          <a:xfrm>
            <a:off x="701458" y="3314133"/>
            <a:ext cx="2354527" cy="307472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200" dirty="0"/>
              <a:t>Conversas sobre o projeto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8813421" y="3314133"/>
            <a:ext cx="2354527" cy="3074720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200" dirty="0"/>
              <a:t>Promoção da inclusão social?</a:t>
            </a:r>
          </a:p>
          <a:p>
            <a:pPr algn="ctr"/>
            <a:r>
              <a:rPr lang="pt-PT" sz="3200" dirty="0"/>
              <a:t>Como? </a:t>
            </a:r>
          </a:p>
          <a:p>
            <a:pPr algn="ctr"/>
            <a:r>
              <a:rPr lang="pt-PT" sz="3200" dirty="0"/>
              <a:t>Que processos?</a:t>
            </a:r>
          </a:p>
        </p:txBody>
      </p:sp>
    </p:spTree>
    <p:extLst>
      <p:ext uri="{BB962C8B-B14F-4D97-AF65-F5344CB8AC3E}">
        <p14:creationId xmlns:p14="http://schemas.microsoft.com/office/powerpoint/2010/main" val="29862721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11" name="Retângulo arredondado 10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</p:spTree>
    <p:extLst>
      <p:ext uri="{BB962C8B-B14F-4D97-AF65-F5344CB8AC3E}">
        <p14:creationId xmlns:p14="http://schemas.microsoft.com/office/powerpoint/2010/main" val="38430179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8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</p:spTree>
    <p:extLst>
      <p:ext uri="{BB962C8B-B14F-4D97-AF65-F5344CB8AC3E}">
        <p14:creationId xmlns:p14="http://schemas.microsoft.com/office/powerpoint/2010/main" val="379882475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8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1004553" y="3245479"/>
            <a:ext cx="4056845" cy="221516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7200" dirty="0">
                <a:solidFill>
                  <a:schemeClr val="accent5">
                    <a:lumMod val="75000"/>
                  </a:schemeClr>
                </a:solidFill>
              </a:rPr>
              <a:t>SIM!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</p:spTree>
    <p:extLst>
      <p:ext uri="{BB962C8B-B14F-4D97-AF65-F5344CB8AC3E}">
        <p14:creationId xmlns:p14="http://schemas.microsoft.com/office/powerpoint/2010/main" val="29034933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8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3" name="Retângulo arredondado 2"/>
          <p:cNvSpPr/>
          <p:nvPr/>
        </p:nvSpPr>
        <p:spPr>
          <a:xfrm>
            <a:off x="1004553" y="3245479"/>
            <a:ext cx="4056845" cy="221516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7200" dirty="0">
                <a:solidFill>
                  <a:schemeClr val="accent5">
                    <a:lumMod val="75000"/>
                  </a:schemeClr>
                </a:solidFill>
              </a:rPr>
              <a:t>SIM!</a:t>
            </a:r>
          </a:p>
        </p:txBody>
      </p:sp>
      <p:sp>
        <p:nvSpPr>
          <p:cNvPr id="2" name="Chaveta à esquerda 1"/>
          <p:cNvSpPr/>
          <p:nvPr/>
        </p:nvSpPr>
        <p:spPr>
          <a:xfrm>
            <a:off x="4237149" y="2382592"/>
            <a:ext cx="373488" cy="406972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Retângulo 3"/>
          <p:cNvSpPr/>
          <p:nvPr/>
        </p:nvSpPr>
        <p:spPr>
          <a:xfrm>
            <a:off x="4610638" y="2279558"/>
            <a:ext cx="7482624" cy="927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bg1">
                    <a:lumMod val="85000"/>
                  </a:schemeClr>
                </a:solidFill>
              </a:rPr>
              <a:t>Proximidade física, cultural e social</a:t>
            </a:r>
            <a:r>
              <a:rPr lang="pt-PT" sz="2000" dirty="0">
                <a:solidFill>
                  <a:schemeClr val="bg1">
                    <a:lumMod val="85000"/>
                  </a:schemeClr>
                </a:solidFill>
              </a:rPr>
              <a:t>: redução de distâncias sociais e criação de oportunidades de interação social.</a:t>
            </a:r>
          </a:p>
        </p:txBody>
      </p:sp>
      <p:sp>
        <p:nvSpPr>
          <p:cNvPr id="10" name="Retângulo 9"/>
          <p:cNvSpPr/>
          <p:nvPr/>
        </p:nvSpPr>
        <p:spPr>
          <a:xfrm>
            <a:off x="4610637" y="3271233"/>
            <a:ext cx="7482624" cy="1126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bg1">
                    <a:lumMod val="85000"/>
                  </a:schemeClr>
                </a:solidFill>
              </a:rPr>
              <a:t>Laços de pertença </a:t>
            </a:r>
            <a:r>
              <a:rPr lang="pt-PT" sz="2000" dirty="0">
                <a:solidFill>
                  <a:schemeClr val="bg1">
                    <a:lumMod val="85000"/>
                  </a:schemeClr>
                </a:solidFill>
              </a:rPr>
              <a:t>a uma equipa, rotinas de preparação e organização pessoal e familiar e valorização do desporto como uma atividade socialmente relevante.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4610637" y="4460034"/>
            <a:ext cx="7482624" cy="102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bg1">
                    <a:lumMod val="85000"/>
                  </a:schemeClr>
                </a:solidFill>
              </a:rPr>
              <a:t>Desenvolvimento de competências</a:t>
            </a:r>
            <a:r>
              <a:rPr lang="pt-PT" sz="2000" dirty="0">
                <a:solidFill>
                  <a:schemeClr val="bg1">
                    <a:lumMod val="85000"/>
                  </a:schemeClr>
                </a:solidFill>
              </a:rPr>
              <a:t>. Os atletas valorizam as oportunidades de contacto social e os técnicos e famílias o desenvolvimento de competências sociais, técnicas e de comunicação.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610637" y="5548784"/>
            <a:ext cx="7482624" cy="965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bg1">
                    <a:lumMod val="85000"/>
                  </a:schemeClr>
                </a:solidFill>
              </a:rPr>
              <a:t>Os atletas gerem recursos</a:t>
            </a:r>
            <a:r>
              <a:rPr lang="pt-PT" sz="2000" dirty="0">
                <a:solidFill>
                  <a:schemeClr val="bg1">
                    <a:lumMod val="85000"/>
                  </a:schemeClr>
                </a:solidFill>
              </a:rPr>
              <a:t>: tomam decisões autonomamente no treino e avaliam as consequências no desempenho desportivo; refletem e exigem direitos sobre os espaços de treino.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</p:spTree>
    <p:extLst>
      <p:ext uri="{BB962C8B-B14F-4D97-AF65-F5344CB8AC3E}">
        <p14:creationId xmlns:p14="http://schemas.microsoft.com/office/powerpoint/2010/main" val="267841152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8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3" name="Retângulo arredondado 2"/>
          <p:cNvSpPr/>
          <p:nvPr/>
        </p:nvSpPr>
        <p:spPr>
          <a:xfrm>
            <a:off x="1004553" y="3245479"/>
            <a:ext cx="4056845" cy="221516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7200" dirty="0">
                <a:solidFill>
                  <a:schemeClr val="accent5">
                    <a:lumMod val="75000"/>
                  </a:schemeClr>
                </a:solidFill>
              </a:rPr>
              <a:t>SIM!</a:t>
            </a:r>
          </a:p>
        </p:txBody>
      </p:sp>
      <p:sp>
        <p:nvSpPr>
          <p:cNvPr id="2" name="Chaveta à esquerda 1"/>
          <p:cNvSpPr/>
          <p:nvPr/>
        </p:nvSpPr>
        <p:spPr>
          <a:xfrm>
            <a:off x="4237149" y="2382592"/>
            <a:ext cx="373488" cy="406972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Retângulo 3"/>
          <p:cNvSpPr/>
          <p:nvPr/>
        </p:nvSpPr>
        <p:spPr>
          <a:xfrm>
            <a:off x="4610638" y="2279558"/>
            <a:ext cx="7482624" cy="927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accent5">
                    <a:lumMod val="75000"/>
                  </a:schemeClr>
                </a:solidFill>
              </a:rPr>
              <a:t>Proximidade física, cultural e social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: redução de distâncias sociais e criação de oportunidades de interação social.</a:t>
            </a:r>
          </a:p>
        </p:txBody>
      </p:sp>
      <p:sp>
        <p:nvSpPr>
          <p:cNvPr id="10" name="Retângulo 9"/>
          <p:cNvSpPr/>
          <p:nvPr/>
        </p:nvSpPr>
        <p:spPr>
          <a:xfrm>
            <a:off x="4610637" y="3271233"/>
            <a:ext cx="7482624" cy="1126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bg1">
                    <a:lumMod val="85000"/>
                  </a:schemeClr>
                </a:solidFill>
              </a:rPr>
              <a:t>Laços de pertença </a:t>
            </a:r>
            <a:r>
              <a:rPr lang="pt-PT" sz="2000" dirty="0">
                <a:solidFill>
                  <a:schemeClr val="bg1">
                    <a:lumMod val="85000"/>
                  </a:schemeClr>
                </a:solidFill>
              </a:rPr>
              <a:t>a uma equipa, rotinas de preparação e organização pessoal e familiar e valorização do desporto como uma atividade socialmente relevante.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4610637" y="4460034"/>
            <a:ext cx="7482624" cy="102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bg1">
                    <a:lumMod val="85000"/>
                  </a:schemeClr>
                </a:solidFill>
              </a:rPr>
              <a:t>Desenvolvimento de competências</a:t>
            </a:r>
            <a:r>
              <a:rPr lang="pt-PT" sz="2000" dirty="0">
                <a:solidFill>
                  <a:schemeClr val="bg1">
                    <a:lumMod val="85000"/>
                  </a:schemeClr>
                </a:solidFill>
              </a:rPr>
              <a:t>. Os atletas valorizam as oportunidades de contacto social e os técnicos e famílias o desenvolvimento de competências sociais, técnicas e de comunicação.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610637" y="5548784"/>
            <a:ext cx="7482624" cy="965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bg1">
                    <a:lumMod val="85000"/>
                  </a:schemeClr>
                </a:solidFill>
              </a:rPr>
              <a:t>Os atletas gerem recursos</a:t>
            </a:r>
            <a:r>
              <a:rPr lang="pt-PT" sz="2000" dirty="0">
                <a:solidFill>
                  <a:schemeClr val="bg1">
                    <a:lumMod val="85000"/>
                  </a:schemeClr>
                </a:solidFill>
              </a:rPr>
              <a:t>: tomam decisões autonomamente no treino e avaliam as consequências no desempenho desportivo; refletem e exigem direitos sobre os espaços de treino.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</p:spTree>
    <p:extLst>
      <p:ext uri="{BB962C8B-B14F-4D97-AF65-F5344CB8AC3E}">
        <p14:creationId xmlns:p14="http://schemas.microsoft.com/office/powerpoint/2010/main" val="1148053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0" name="Rectângulo 9"/>
          <p:cNvSpPr/>
          <p:nvPr/>
        </p:nvSpPr>
        <p:spPr>
          <a:xfrm>
            <a:off x="295274" y="3711997"/>
            <a:ext cx="5258259" cy="4388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336699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ESPERANÇA</a:t>
            </a:r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434812" y="4646679"/>
            <a:ext cx="511872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</a:rPr>
              <a:t>As pessoas com deficiência podem praticar </a:t>
            </a:r>
            <a:r>
              <a:rPr lang="pt-PT" sz="2000" b="1" dirty="0" err="1">
                <a:solidFill>
                  <a:srgbClr val="C00000"/>
                </a:solidFill>
              </a:rPr>
              <a:t>atividades</a:t>
            </a:r>
            <a:r>
              <a:rPr lang="pt-PT" sz="2000" b="1" dirty="0">
                <a:solidFill>
                  <a:srgbClr val="C00000"/>
                </a:solidFill>
              </a:rPr>
              <a:t> para alcançar níveis de excelência. </a:t>
            </a:r>
          </a:p>
          <a:p>
            <a:endParaRPr lang="pt-PT" sz="2000" b="1" dirty="0">
              <a:solidFill>
                <a:srgbClr val="C00000"/>
              </a:solidFill>
            </a:endParaRPr>
          </a:p>
          <a:p>
            <a:r>
              <a:rPr lang="pt-PT" sz="2000" b="1" dirty="0">
                <a:solidFill>
                  <a:srgbClr val="C00000"/>
                </a:solidFill>
              </a:rPr>
              <a:t>As </a:t>
            </a:r>
            <a:r>
              <a:rPr lang="pt-PT" sz="2000" b="1" dirty="0" err="1">
                <a:solidFill>
                  <a:srgbClr val="C00000"/>
                </a:solidFill>
              </a:rPr>
              <a:t>atividades</a:t>
            </a:r>
            <a:r>
              <a:rPr lang="pt-PT" sz="2000" b="1" dirty="0">
                <a:solidFill>
                  <a:srgbClr val="C00000"/>
                </a:solidFill>
              </a:rPr>
              <a:t> podem guiar o dia-a-dia.</a:t>
            </a:r>
          </a:p>
          <a:p>
            <a:endParaRPr lang="pt-PT" sz="2000" b="1" dirty="0">
              <a:solidFill>
                <a:srgbClr val="C00000"/>
              </a:solidFill>
            </a:endParaRPr>
          </a:p>
          <a:p>
            <a:r>
              <a:rPr lang="pt-PT" sz="2000" b="1" dirty="0">
                <a:solidFill>
                  <a:srgbClr val="C00000"/>
                </a:solidFill>
              </a:rPr>
              <a:t>Num processo semelhante ao de qualquer outra pessoa.</a:t>
            </a:r>
          </a:p>
        </p:txBody>
      </p:sp>
    </p:spTree>
    <p:extLst>
      <p:ext uri="{BB962C8B-B14F-4D97-AF65-F5344CB8AC3E}">
        <p14:creationId xmlns:p14="http://schemas.microsoft.com/office/powerpoint/2010/main" val="144885442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8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3" name="Retângulo arredondado 2"/>
          <p:cNvSpPr/>
          <p:nvPr/>
        </p:nvSpPr>
        <p:spPr>
          <a:xfrm>
            <a:off x="1004553" y="3245479"/>
            <a:ext cx="4056845" cy="221516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7200" dirty="0">
                <a:solidFill>
                  <a:schemeClr val="accent5">
                    <a:lumMod val="75000"/>
                  </a:schemeClr>
                </a:solidFill>
              </a:rPr>
              <a:t>SIM!</a:t>
            </a:r>
          </a:p>
        </p:txBody>
      </p:sp>
      <p:sp>
        <p:nvSpPr>
          <p:cNvPr id="2" name="Chaveta à esquerda 1"/>
          <p:cNvSpPr/>
          <p:nvPr/>
        </p:nvSpPr>
        <p:spPr>
          <a:xfrm>
            <a:off x="4237149" y="2382592"/>
            <a:ext cx="373488" cy="406972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Retângulo 3"/>
          <p:cNvSpPr/>
          <p:nvPr/>
        </p:nvSpPr>
        <p:spPr>
          <a:xfrm>
            <a:off x="4610638" y="2279558"/>
            <a:ext cx="7482624" cy="927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accent5">
                    <a:lumMod val="75000"/>
                  </a:schemeClr>
                </a:solidFill>
              </a:rPr>
              <a:t>Proximidade física, cultural e social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: redução de distâncias sociais e criação de oportunidades de interação social.</a:t>
            </a:r>
          </a:p>
        </p:txBody>
      </p:sp>
      <p:sp>
        <p:nvSpPr>
          <p:cNvPr id="10" name="Retângulo 9"/>
          <p:cNvSpPr/>
          <p:nvPr/>
        </p:nvSpPr>
        <p:spPr>
          <a:xfrm>
            <a:off x="4610637" y="3271233"/>
            <a:ext cx="7482624" cy="1126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accent5">
                    <a:lumMod val="75000"/>
                  </a:schemeClr>
                </a:solidFill>
              </a:rPr>
              <a:t>Laços de pertença 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a uma equipa, rotinas de preparação e organização pessoal e familiar e valorização do desporto como uma atividade socialmente relevante.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4610637" y="4460034"/>
            <a:ext cx="7482624" cy="102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bg1">
                    <a:lumMod val="85000"/>
                  </a:schemeClr>
                </a:solidFill>
              </a:rPr>
              <a:t>Desenvolvimento de competências</a:t>
            </a:r>
            <a:r>
              <a:rPr lang="pt-PT" sz="2000" dirty="0">
                <a:solidFill>
                  <a:schemeClr val="bg1">
                    <a:lumMod val="85000"/>
                  </a:schemeClr>
                </a:solidFill>
              </a:rPr>
              <a:t>. Os atletas valorizam as oportunidades de contacto social e os técnicos e famílias o desenvolvimento de competências sociais, técnicas e de comunicação.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610637" y="5548784"/>
            <a:ext cx="7482624" cy="965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bg1">
                    <a:lumMod val="85000"/>
                  </a:schemeClr>
                </a:solidFill>
              </a:rPr>
              <a:t>Os atletas gerem recursos</a:t>
            </a:r>
            <a:r>
              <a:rPr lang="pt-PT" sz="2000" dirty="0">
                <a:solidFill>
                  <a:schemeClr val="bg1">
                    <a:lumMod val="85000"/>
                  </a:schemeClr>
                </a:solidFill>
              </a:rPr>
              <a:t>: tomam decisões autonomamente no treino e avaliam as consequências no desempenho desportivo; refletem e exigem direitos sobre os espaços de treino.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</p:spTree>
    <p:extLst>
      <p:ext uri="{BB962C8B-B14F-4D97-AF65-F5344CB8AC3E}">
        <p14:creationId xmlns:p14="http://schemas.microsoft.com/office/powerpoint/2010/main" val="162087090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8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3" name="Retângulo arredondado 2"/>
          <p:cNvSpPr/>
          <p:nvPr/>
        </p:nvSpPr>
        <p:spPr>
          <a:xfrm>
            <a:off x="1004553" y="3245479"/>
            <a:ext cx="4056845" cy="221516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7200" dirty="0">
                <a:solidFill>
                  <a:schemeClr val="accent5">
                    <a:lumMod val="75000"/>
                  </a:schemeClr>
                </a:solidFill>
              </a:rPr>
              <a:t>SIM!</a:t>
            </a:r>
          </a:p>
        </p:txBody>
      </p:sp>
      <p:sp>
        <p:nvSpPr>
          <p:cNvPr id="2" name="Chaveta à esquerda 1"/>
          <p:cNvSpPr/>
          <p:nvPr/>
        </p:nvSpPr>
        <p:spPr>
          <a:xfrm>
            <a:off x="4237149" y="2382592"/>
            <a:ext cx="373488" cy="406972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Retângulo 3"/>
          <p:cNvSpPr/>
          <p:nvPr/>
        </p:nvSpPr>
        <p:spPr>
          <a:xfrm>
            <a:off x="4610638" y="2279558"/>
            <a:ext cx="7482624" cy="927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accent5">
                    <a:lumMod val="75000"/>
                  </a:schemeClr>
                </a:solidFill>
              </a:rPr>
              <a:t>Proximidade física, cultural e social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: redução de distâncias sociais e criação de oportunidades de interação social.</a:t>
            </a:r>
          </a:p>
        </p:txBody>
      </p:sp>
      <p:sp>
        <p:nvSpPr>
          <p:cNvPr id="10" name="Retângulo 9"/>
          <p:cNvSpPr/>
          <p:nvPr/>
        </p:nvSpPr>
        <p:spPr>
          <a:xfrm>
            <a:off x="4610637" y="3271233"/>
            <a:ext cx="7482624" cy="1126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accent5">
                    <a:lumMod val="75000"/>
                  </a:schemeClr>
                </a:solidFill>
              </a:rPr>
              <a:t>Laços de pertença 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a uma equipa, rotinas de preparação e organização pessoal e familiar e valorização do desporto como uma atividade socialmente relevante.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4610637" y="4460034"/>
            <a:ext cx="7482624" cy="102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bg1">
                    <a:lumMod val="85000"/>
                  </a:schemeClr>
                </a:solidFill>
              </a:rPr>
              <a:t>Desenvolvimento de competências</a:t>
            </a:r>
            <a:r>
              <a:rPr lang="pt-PT" sz="2000" dirty="0">
                <a:solidFill>
                  <a:schemeClr val="bg1">
                    <a:lumMod val="85000"/>
                  </a:schemeClr>
                </a:solidFill>
              </a:rPr>
              <a:t>. Os atletas valorizam as oportunidades de contacto social e os técnicos e famílias o desenvolvimento de competências sociais, técnicas e de comunicação.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610637" y="5548784"/>
            <a:ext cx="7482624" cy="965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bg1">
                    <a:lumMod val="85000"/>
                  </a:schemeClr>
                </a:solidFill>
              </a:rPr>
              <a:t>Os atletas gerem recursos</a:t>
            </a:r>
            <a:r>
              <a:rPr lang="pt-PT" sz="2000" dirty="0">
                <a:solidFill>
                  <a:schemeClr val="bg1">
                    <a:lumMod val="85000"/>
                  </a:schemeClr>
                </a:solidFill>
              </a:rPr>
              <a:t>: tomam decisões autonomamente no treino e avaliam as consequências no desempenho desportivo; refletem e exigem direitos sobre os espaços de treino.</a:t>
            </a:r>
          </a:p>
        </p:txBody>
      </p:sp>
      <p:sp>
        <p:nvSpPr>
          <p:cNvPr id="5" name="Retângulo arredondado 4"/>
          <p:cNvSpPr/>
          <p:nvPr/>
        </p:nvSpPr>
        <p:spPr>
          <a:xfrm>
            <a:off x="7250806" y="3979572"/>
            <a:ext cx="4842455" cy="480462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 identidade de atleta não foi estabelecida e as instituições, prevalecem sobre os clubes.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</p:spTree>
    <p:extLst>
      <p:ext uri="{BB962C8B-B14F-4D97-AF65-F5344CB8AC3E}">
        <p14:creationId xmlns:p14="http://schemas.microsoft.com/office/powerpoint/2010/main" val="28559976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8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3" name="Retângulo arredondado 2"/>
          <p:cNvSpPr/>
          <p:nvPr/>
        </p:nvSpPr>
        <p:spPr>
          <a:xfrm>
            <a:off x="1004553" y="3245479"/>
            <a:ext cx="4056845" cy="221516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7200" dirty="0">
                <a:solidFill>
                  <a:schemeClr val="accent5">
                    <a:lumMod val="75000"/>
                  </a:schemeClr>
                </a:solidFill>
              </a:rPr>
              <a:t>SIM!</a:t>
            </a:r>
          </a:p>
        </p:txBody>
      </p:sp>
      <p:sp>
        <p:nvSpPr>
          <p:cNvPr id="2" name="Chaveta à esquerda 1"/>
          <p:cNvSpPr/>
          <p:nvPr/>
        </p:nvSpPr>
        <p:spPr>
          <a:xfrm>
            <a:off x="4237149" y="2382592"/>
            <a:ext cx="373488" cy="406972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Retângulo 3"/>
          <p:cNvSpPr/>
          <p:nvPr/>
        </p:nvSpPr>
        <p:spPr>
          <a:xfrm>
            <a:off x="4610638" y="2279558"/>
            <a:ext cx="7482624" cy="927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accent5">
                    <a:lumMod val="75000"/>
                  </a:schemeClr>
                </a:solidFill>
              </a:rPr>
              <a:t>Proximidade física, cultural e social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: redução de distâncias sociais e criação de oportunidades de interação social.</a:t>
            </a:r>
          </a:p>
        </p:txBody>
      </p:sp>
      <p:sp>
        <p:nvSpPr>
          <p:cNvPr id="10" name="Retângulo 9"/>
          <p:cNvSpPr/>
          <p:nvPr/>
        </p:nvSpPr>
        <p:spPr>
          <a:xfrm>
            <a:off x="4610637" y="3271233"/>
            <a:ext cx="7482624" cy="1126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accent5">
                    <a:lumMod val="75000"/>
                  </a:schemeClr>
                </a:solidFill>
              </a:rPr>
              <a:t>Laços de pertença 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a uma equipa, rotinas de preparação e organização pessoal e familiar e valorização do desporto como uma atividade socialmente relevante.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4610637" y="4460034"/>
            <a:ext cx="7482624" cy="102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accent5">
                    <a:lumMod val="75000"/>
                  </a:schemeClr>
                </a:solidFill>
              </a:rPr>
              <a:t>Desenvolvimento de competências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. Os atletas valorizam as oportunidades de contacto social e os técnicos e famílias o desenvolvimento de competências sociais, técnicas e de comunicação.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610637" y="5548784"/>
            <a:ext cx="7482624" cy="965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bg1">
                    <a:lumMod val="85000"/>
                  </a:schemeClr>
                </a:solidFill>
              </a:rPr>
              <a:t>Os atletas gerem recursos</a:t>
            </a:r>
            <a:r>
              <a:rPr lang="pt-PT" sz="2000" dirty="0">
                <a:solidFill>
                  <a:schemeClr val="bg1">
                    <a:lumMod val="85000"/>
                  </a:schemeClr>
                </a:solidFill>
              </a:rPr>
              <a:t>: tomam decisões autonomamente no treino e avaliam as consequências no desempenho desportivo; refletem e exigem direitos sobre os espaços de treino.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7250806" y="3979572"/>
            <a:ext cx="4842455" cy="480462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 identidade de atleta não foi estabelecida e as instituições, prevalecem sobre os clubes.</a:t>
            </a:r>
          </a:p>
        </p:txBody>
      </p:sp>
      <p:sp>
        <p:nvSpPr>
          <p:cNvPr id="15" name="Retângulo arredondado 14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</p:spTree>
    <p:extLst>
      <p:ext uri="{BB962C8B-B14F-4D97-AF65-F5344CB8AC3E}">
        <p14:creationId xmlns:p14="http://schemas.microsoft.com/office/powerpoint/2010/main" val="32765075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8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3" name="Retângulo arredondado 2"/>
          <p:cNvSpPr/>
          <p:nvPr/>
        </p:nvSpPr>
        <p:spPr>
          <a:xfrm>
            <a:off x="1004553" y="3245479"/>
            <a:ext cx="4056845" cy="221516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7200" dirty="0">
                <a:solidFill>
                  <a:schemeClr val="accent5">
                    <a:lumMod val="75000"/>
                  </a:schemeClr>
                </a:solidFill>
              </a:rPr>
              <a:t>SIM!</a:t>
            </a:r>
          </a:p>
        </p:txBody>
      </p:sp>
      <p:sp>
        <p:nvSpPr>
          <p:cNvPr id="2" name="Chaveta à esquerda 1"/>
          <p:cNvSpPr/>
          <p:nvPr/>
        </p:nvSpPr>
        <p:spPr>
          <a:xfrm>
            <a:off x="4237149" y="2382592"/>
            <a:ext cx="373488" cy="406972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Retângulo 3"/>
          <p:cNvSpPr/>
          <p:nvPr/>
        </p:nvSpPr>
        <p:spPr>
          <a:xfrm>
            <a:off x="4610638" y="2279558"/>
            <a:ext cx="7482624" cy="927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accent5">
                    <a:lumMod val="75000"/>
                  </a:schemeClr>
                </a:solidFill>
              </a:rPr>
              <a:t>Proximidade física, cultural e social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: redução de distâncias sociais e criação de oportunidades de interação social.</a:t>
            </a:r>
          </a:p>
        </p:txBody>
      </p:sp>
      <p:sp>
        <p:nvSpPr>
          <p:cNvPr id="10" name="Retângulo 9"/>
          <p:cNvSpPr/>
          <p:nvPr/>
        </p:nvSpPr>
        <p:spPr>
          <a:xfrm>
            <a:off x="4610637" y="3271233"/>
            <a:ext cx="7482624" cy="1126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accent5">
                    <a:lumMod val="75000"/>
                  </a:schemeClr>
                </a:solidFill>
              </a:rPr>
              <a:t>Laços de pertença 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a uma equipa, rotinas de preparação e organização pessoal e familiar e valorização do desporto como uma atividade socialmente relevante.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4610637" y="4460034"/>
            <a:ext cx="7482624" cy="102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accent5">
                    <a:lumMod val="75000"/>
                  </a:schemeClr>
                </a:solidFill>
              </a:rPr>
              <a:t>Desenvolvimento de competências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. Os atletas valorizam as oportunidades de contacto social e os técnicos e famílias o desenvolvimento de competências sociais, técnicas e de comunicação.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610637" y="5548784"/>
            <a:ext cx="7482624" cy="965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accent5">
                    <a:lumMod val="75000"/>
                  </a:schemeClr>
                </a:solidFill>
              </a:rPr>
              <a:t>Os atletas gerem recursos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: tomam decisões autonomamente no treino e avaliam as consequências no desempenho desportivo; refletem e exigem direitos sobre os espaços de treino.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7250806" y="3979572"/>
            <a:ext cx="4842455" cy="480462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 identidade de atleta não foi estabelecida e as instituições, prevalecem sobre os clubes.</a:t>
            </a:r>
          </a:p>
        </p:txBody>
      </p:sp>
      <p:sp>
        <p:nvSpPr>
          <p:cNvPr id="15" name="Retângulo arredondado 14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</p:spTree>
    <p:extLst>
      <p:ext uri="{BB962C8B-B14F-4D97-AF65-F5344CB8AC3E}">
        <p14:creationId xmlns:p14="http://schemas.microsoft.com/office/powerpoint/2010/main" val="126601557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8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3" name="Retângulo arredondado 2"/>
          <p:cNvSpPr/>
          <p:nvPr/>
        </p:nvSpPr>
        <p:spPr>
          <a:xfrm>
            <a:off x="1004553" y="3245479"/>
            <a:ext cx="4056845" cy="221516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7200" dirty="0">
                <a:solidFill>
                  <a:schemeClr val="accent5">
                    <a:lumMod val="75000"/>
                  </a:schemeClr>
                </a:solidFill>
              </a:rPr>
              <a:t>SIM!</a:t>
            </a:r>
          </a:p>
        </p:txBody>
      </p:sp>
      <p:sp>
        <p:nvSpPr>
          <p:cNvPr id="2" name="Chaveta à esquerda 1"/>
          <p:cNvSpPr/>
          <p:nvPr/>
        </p:nvSpPr>
        <p:spPr>
          <a:xfrm>
            <a:off x="4237149" y="2382592"/>
            <a:ext cx="373488" cy="406972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Retângulo 3"/>
          <p:cNvSpPr/>
          <p:nvPr/>
        </p:nvSpPr>
        <p:spPr>
          <a:xfrm>
            <a:off x="4610638" y="2279558"/>
            <a:ext cx="7482624" cy="927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accent5">
                    <a:lumMod val="75000"/>
                  </a:schemeClr>
                </a:solidFill>
              </a:rPr>
              <a:t>Proximidade física, cultural e social</a:t>
            </a:r>
            <a:r>
              <a:rPr lang="pt-PT" sz="2000" dirty="0">
                <a:solidFill>
                  <a:schemeClr val="bg1">
                    <a:lumMod val="85000"/>
                  </a:schemeClr>
                </a:solidFill>
              </a:rPr>
              <a:t>: na redução de distâncias sociais na criação de oportunidades de interação social.</a:t>
            </a:r>
          </a:p>
        </p:txBody>
      </p:sp>
      <p:sp>
        <p:nvSpPr>
          <p:cNvPr id="10" name="Retângulo 9"/>
          <p:cNvSpPr/>
          <p:nvPr/>
        </p:nvSpPr>
        <p:spPr>
          <a:xfrm>
            <a:off x="4610637" y="3271233"/>
            <a:ext cx="7482624" cy="1126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accent5">
                    <a:lumMod val="75000"/>
                  </a:schemeClr>
                </a:solidFill>
              </a:rPr>
              <a:t>Laços de pertença </a:t>
            </a:r>
            <a:r>
              <a:rPr lang="pt-PT" sz="2000" dirty="0">
                <a:solidFill>
                  <a:schemeClr val="bg1">
                    <a:lumMod val="85000"/>
                  </a:schemeClr>
                </a:solidFill>
              </a:rPr>
              <a:t>a uma equipa, rotinas de preparação e organização pessoal e familiar e valorização do desporto como uma </a:t>
            </a:r>
            <a:r>
              <a:rPr lang="pt-PT" sz="2000" dirty="0" err="1">
                <a:solidFill>
                  <a:schemeClr val="bg1">
                    <a:lumMod val="85000"/>
                  </a:schemeClr>
                </a:solidFill>
              </a:rPr>
              <a:t>atividada</a:t>
            </a:r>
            <a:r>
              <a:rPr lang="pt-PT" sz="2000" dirty="0">
                <a:solidFill>
                  <a:schemeClr val="bg1">
                    <a:lumMod val="85000"/>
                  </a:schemeClr>
                </a:solidFill>
              </a:rPr>
              <a:t> socialmente relevante.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4610637" y="4460034"/>
            <a:ext cx="7482624" cy="102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accent5">
                    <a:lumMod val="75000"/>
                  </a:schemeClr>
                </a:solidFill>
              </a:rPr>
              <a:t>Desenvolvimento de competências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pt-PT" sz="2000" dirty="0">
                <a:solidFill>
                  <a:schemeClr val="bg1">
                    <a:lumMod val="85000"/>
                  </a:schemeClr>
                </a:solidFill>
              </a:rPr>
              <a:t>Os atletas valorizam as oportunidades de contacto social e os técnicos e famílias o desenvolvimento de competências sociais, técnicas e de comunicação.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610637" y="5548784"/>
            <a:ext cx="7482624" cy="965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>
                <a:solidFill>
                  <a:schemeClr val="accent5">
                    <a:lumMod val="75000"/>
                  </a:schemeClr>
                </a:solidFill>
              </a:rPr>
              <a:t>Os atletas gerem recursos</a:t>
            </a:r>
            <a:r>
              <a:rPr lang="pt-PT" sz="2000" dirty="0">
                <a:solidFill>
                  <a:schemeClr val="bg1">
                    <a:lumMod val="85000"/>
                  </a:schemeClr>
                </a:solidFill>
              </a:rPr>
              <a:t>: tomam decisões autonomamente no treino e avaliam as consequências no desempenho desportivo; refletem e exigem direitos sobre os espaços de treino.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7250806" y="3979572"/>
            <a:ext cx="4842455" cy="48046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 identidade de atleta não foi estabelecida e as instituições, prevalecem sobre os clubes.</a:t>
            </a:r>
          </a:p>
        </p:txBody>
      </p:sp>
      <p:sp>
        <p:nvSpPr>
          <p:cNvPr id="15" name="Retângulo arredondado 14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</p:spTree>
    <p:extLst>
      <p:ext uri="{BB962C8B-B14F-4D97-AF65-F5344CB8AC3E}">
        <p14:creationId xmlns:p14="http://schemas.microsoft.com/office/powerpoint/2010/main" val="1642750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9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</p:spTree>
    <p:extLst>
      <p:ext uri="{BB962C8B-B14F-4D97-AF65-F5344CB8AC3E}">
        <p14:creationId xmlns:p14="http://schemas.microsoft.com/office/powerpoint/2010/main" val="41968263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6871944" y="2417524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Princípios de ação do projeto: mesmos tempos, condições, técnicos e espaços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9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</p:spTree>
    <p:extLst>
      <p:ext uri="{BB962C8B-B14F-4D97-AF65-F5344CB8AC3E}">
        <p14:creationId xmlns:p14="http://schemas.microsoft.com/office/powerpoint/2010/main" val="12189689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6871944" y="2417524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Princípios de ação do projeto: mesmos tempos, condições, técnicos e espaços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6871944" y="3471798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História</a:t>
            </a:r>
          </a:p>
        </p:txBody>
      </p:sp>
      <p:sp>
        <p:nvSpPr>
          <p:cNvPr id="13" name="Retângulo arredondado 12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9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</p:spTree>
    <p:extLst>
      <p:ext uri="{BB962C8B-B14F-4D97-AF65-F5344CB8AC3E}">
        <p14:creationId xmlns:p14="http://schemas.microsoft.com/office/powerpoint/2010/main" val="84571693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6871944" y="2417524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Princípios de ação do projeto: mesmos tempos, condições, técnicos e espaços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6871944" y="3471798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História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6871944" y="4526072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Expectativas</a:t>
            </a:r>
          </a:p>
        </p:txBody>
      </p:sp>
      <p:sp>
        <p:nvSpPr>
          <p:cNvPr id="13" name="Retângulo arredondado 12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9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</p:spTree>
    <p:extLst>
      <p:ext uri="{BB962C8B-B14F-4D97-AF65-F5344CB8AC3E}">
        <p14:creationId xmlns:p14="http://schemas.microsoft.com/office/powerpoint/2010/main" val="358807357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6871944" y="2417524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Princípios de ação do projeto: mesmos tempos, condições, técnicos e espaços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6871944" y="3471798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História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6871944" y="4526072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Expectativas</a:t>
            </a:r>
          </a:p>
        </p:txBody>
      </p:sp>
      <p:sp>
        <p:nvSpPr>
          <p:cNvPr id="12" name="Retângulo arredondado 11"/>
          <p:cNvSpPr/>
          <p:nvPr/>
        </p:nvSpPr>
        <p:spPr>
          <a:xfrm>
            <a:off x="6871944" y="5580346"/>
            <a:ext cx="4832805" cy="901874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Sustentabilidade</a:t>
            </a:r>
          </a:p>
        </p:txBody>
      </p:sp>
      <p:sp>
        <p:nvSpPr>
          <p:cNvPr id="13" name="Retângulo arredondado 12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9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</p:spTree>
    <p:extLst>
      <p:ext uri="{BB962C8B-B14F-4D97-AF65-F5344CB8AC3E}">
        <p14:creationId xmlns:p14="http://schemas.microsoft.com/office/powerpoint/2010/main" val="4062353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0" name="Rectângulo 9"/>
          <p:cNvSpPr/>
          <p:nvPr/>
        </p:nvSpPr>
        <p:spPr>
          <a:xfrm>
            <a:off x="295274" y="3711997"/>
            <a:ext cx="5258259" cy="4388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336699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ESPERANÇA</a:t>
            </a:r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34812" y="4646679"/>
            <a:ext cx="51187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</a:rPr>
              <a:t>As pessoas com deficiência podem praticar atividades nas quais possam alcançar níveis de excelência? </a:t>
            </a:r>
          </a:p>
          <a:p>
            <a:endParaRPr lang="pt-PT" sz="2000" b="1" dirty="0">
              <a:solidFill>
                <a:srgbClr val="C00000"/>
              </a:solidFill>
            </a:endParaRPr>
          </a:p>
          <a:p>
            <a:r>
              <a:rPr lang="pt-PT" sz="2000" b="1" dirty="0">
                <a:solidFill>
                  <a:srgbClr val="C00000"/>
                </a:solidFill>
              </a:rPr>
              <a:t>As pessoas com deficiência podem definir objetivos de vida que guiem o seu dia-a-dia?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3" name="Retângulo 2"/>
          <p:cNvSpPr/>
          <p:nvPr/>
        </p:nvSpPr>
        <p:spPr>
          <a:xfrm>
            <a:off x="295273" y="4363682"/>
            <a:ext cx="5258260" cy="225172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>
                <a:solidFill>
                  <a:schemeClr val="bg1"/>
                </a:solidFill>
              </a:rPr>
              <a:t>Significado da vida</a:t>
            </a:r>
          </a:p>
          <a:p>
            <a:pPr algn="ctr"/>
            <a:endParaRPr lang="pt-PT" sz="2400" dirty="0">
              <a:solidFill>
                <a:schemeClr val="bg1"/>
              </a:solidFill>
            </a:endParaRPr>
          </a:p>
          <a:p>
            <a:pPr algn="ctr"/>
            <a:r>
              <a:rPr lang="pt-PT" sz="2400" dirty="0">
                <a:solidFill>
                  <a:srgbClr val="C00000"/>
                </a:solidFill>
              </a:rPr>
              <a:t>DESPORTO</a:t>
            </a:r>
          </a:p>
        </p:txBody>
      </p:sp>
    </p:spTree>
    <p:extLst>
      <p:ext uri="{BB962C8B-B14F-4D97-AF65-F5344CB8AC3E}">
        <p14:creationId xmlns:p14="http://schemas.microsoft.com/office/powerpoint/2010/main" val="381332910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6871944" y="2417524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Princípios de ação do projeto: mesmos tempos, condições, técnicos e espaços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6871944" y="3471798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História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6871944" y="4526072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Expectativas</a:t>
            </a:r>
          </a:p>
        </p:txBody>
      </p:sp>
      <p:sp>
        <p:nvSpPr>
          <p:cNvPr id="12" name="Retângulo arredondado 11"/>
          <p:cNvSpPr/>
          <p:nvPr/>
        </p:nvSpPr>
        <p:spPr>
          <a:xfrm>
            <a:off x="6871944" y="5580346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Sustentabilidade</a:t>
            </a:r>
          </a:p>
        </p:txBody>
      </p:sp>
      <p:sp>
        <p:nvSpPr>
          <p:cNvPr id="13" name="Retângulo arredondado 12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9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</p:spTree>
    <p:extLst>
      <p:ext uri="{BB962C8B-B14F-4D97-AF65-F5344CB8AC3E}">
        <p14:creationId xmlns:p14="http://schemas.microsoft.com/office/powerpoint/2010/main" val="250958346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6871944" y="2417524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Princípios de ação do projeto: mesmos tempos, condições, técnicos e espaços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6871944" y="3471798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História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6871944" y="4526072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Expectativas</a:t>
            </a:r>
          </a:p>
        </p:txBody>
      </p:sp>
      <p:sp>
        <p:nvSpPr>
          <p:cNvPr id="12" name="Retângulo arredondado 11"/>
          <p:cNvSpPr/>
          <p:nvPr/>
        </p:nvSpPr>
        <p:spPr>
          <a:xfrm>
            <a:off x="6871944" y="5580346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Sustentabilidade</a:t>
            </a:r>
          </a:p>
        </p:txBody>
      </p:sp>
      <p:sp>
        <p:nvSpPr>
          <p:cNvPr id="13" name="Retângulo arredondado 12"/>
          <p:cNvSpPr/>
          <p:nvPr/>
        </p:nvSpPr>
        <p:spPr>
          <a:xfrm>
            <a:off x="808141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>
                <a:solidFill>
                  <a:schemeClr val="accent5">
                    <a:lumMod val="75000"/>
                  </a:schemeClr>
                </a:solidFill>
              </a:rPr>
              <a:t>Normalização (em processo) 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da prática desportiva e criação de ambientes seguros para afetos e sentimentos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9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</p:spTree>
    <p:extLst>
      <p:ext uri="{BB962C8B-B14F-4D97-AF65-F5344CB8AC3E}">
        <p14:creationId xmlns:p14="http://schemas.microsoft.com/office/powerpoint/2010/main" val="345841278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6871944" y="2417524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Princípios de ação do projeto: mesmos tempos, condições, técnicos e espaços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6871944" y="3471798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História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6871944" y="4526072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Expectativas</a:t>
            </a:r>
          </a:p>
        </p:txBody>
      </p:sp>
      <p:sp>
        <p:nvSpPr>
          <p:cNvPr id="12" name="Retângulo arredondado 11"/>
          <p:cNvSpPr/>
          <p:nvPr/>
        </p:nvSpPr>
        <p:spPr>
          <a:xfrm>
            <a:off x="6871944" y="5580346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Sustentabilidade</a:t>
            </a:r>
          </a:p>
        </p:txBody>
      </p:sp>
      <p:sp>
        <p:nvSpPr>
          <p:cNvPr id="13" name="Retângulo arredondado 12"/>
          <p:cNvSpPr/>
          <p:nvPr/>
        </p:nvSpPr>
        <p:spPr>
          <a:xfrm>
            <a:off x="808141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Normalização da prática desportiva e criação de ambientes seguros para afetos e sentimentos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9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810229" y="2419612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>
                <a:solidFill>
                  <a:schemeClr val="accent5">
                    <a:lumMod val="75000"/>
                  </a:schemeClr>
                </a:solidFill>
              </a:rPr>
              <a:t>Normalização (em processo) 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da prática desportiva e criação de ambientes seguros para afetos e sentimentos</a:t>
            </a:r>
          </a:p>
        </p:txBody>
      </p:sp>
      <p:sp>
        <p:nvSpPr>
          <p:cNvPr id="15" name="Retângulo arredondado 14"/>
          <p:cNvSpPr/>
          <p:nvPr/>
        </p:nvSpPr>
        <p:spPr>
          <a:xfrm>
            <a:off x="136293" y="1862136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Acesso a sentimentos negativos</a:t>
            </a:r>
          </a:p>
        </p:txBody>
      </p:sp>
    </p:spTree>
    <p:extLst>
      <p:ext uri="{BB962C8B-B14F-4D97-AF65-F5344CB8AC3E}">
        <p14:creationId xmlns:p14="http://schemas.microsoft.com/office/powerpoint/2010/main" val="42214478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6871944" y="2417524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Princípios de ação do projeto: mesmos tempos, condições, técnicos e espaços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6871944" y="3471798"/>
            <a:ext cx="4832805" cy="90187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História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6871944" y="4526072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Expectativas</a:t>
            </a:r>
          </a:p>
        </p:txBody>
      </p:sp>
      <p:sp>
        <p:nvSpPr>
          <p:cNvPr id="12" name="Retângulo arredondado 11"/>
          <p:cNvSpPr/>
          <p:nvPr/>
        </p:nvSpPr>
        <p:spPr>
          <a:xfrm>
            <a:off x="6871944" y="5580346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Sustentabilidade</a:t>
            </a:r>
          </a:p>
        </p:txBody>
      </p:sp>
      <p:sp>
        <p:nvSpPr>
          <p:cNvPr id="13" name="Retângulo arredondado 12"/>
          <p:cNvSpPr/>
          <p:nvPr/>
        </p:nvSpPr>
        <p:spPr>
          <a:xfrm>
            <a:off x="808141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Normalização da prática desportiva e criação de ambientes seguros para afetos e sentimentos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9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  <p:sp>
        <p:nvSpPr>
          <p:cNvPr id="15" name="Retângulo arredondado 14"/>
          <p:cNvSpPr/>
          <p:nvPr/>
        </p:nvSpPr>
        <p:spPr>
          <a:xfrm>
            <a:off x="136293" y="1862136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Acesso a sentimentos negativos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810229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>
                <a:solidFill>
                  <a:schemeClr val="accent5">
                    <a:lumMod val="75000"/>
                  </a:schemeClr>
                </a:solidFill>
              </a:rPr>
              <a:t>Normalização (em processo) 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da prática desportiva e criação de ambientes seguros para afetos e sentimentos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136293" y="1860048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Acesso a sentimentos negativos</a:t>
            </a:r>
          </a:p>
        </p:txBody>
      </p:sp>
    </p:spTree>
    <p:extLst>
      <p:ext uri="{BB962C8B-B14F-4D97-AF65-F5344CB8AC3E}">
        <p14:creationId xmlns:p14="http://schemas.microsoft.com/office/powerpoint/2010/main" val="209042407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6871944" y="2417524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Princípios de ação do projeto: mesmos tempos, condições, técnicos e espaços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6871944" y="3471798"/>
            <a:ext cx="4832805" cy="90187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História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6871944" y="4526072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Expectativas</a:t>
            </a:r>
          </a:p>
        </p:txBody>
      </p:sp>
      <p:sp>
        <p:nvSpPr>
          <p:cNvPr id="12" name="Retângulo arredondado 11"/>
          <p:cNvSpPr/>
          <p:nvPr/>
        </p:nvSpPr>
        <p:spPr>
          <a:xfrm>
            <a:off x="6871944" y="5580346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Sustentabilidade</a:t>
            </a:r>
          </a:p>
        </p:txBody>
      </p:sp>
      <p:sp>
        <p:nvSpPr>
          <p:cNvPr id="13" name="Retângulo arredondado 12"/>
          <p:cNvSpPr/>
          <p:nvPr/>
        </p:nvSpPr>
        <p:spPr>
          <a:xfrm>
            <a:off x="808141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Normalização da prática desportiva e criação de ambientes seguros para afetos e sentimentos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808141" y="3471798"/>
            <a:ext cx="4832805" cy="9018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6">
                    <a:lumMod val="75000"/>
                  </a:schemeClr>
                </a:solidFill>
              </a:rPr>
              <a:t>Valores positivos acerca da prática desportiva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9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  <p:sp>
        <p:nvSpPr>
          <p:cNvPr id="15" name="Retângulo arredondado 14"/>
          <p:cNvSpPr/>
          <p:nvPr/>
        </p:nvSpPr>
        <p:spPr>
          <a:xfrm>
            <a:off x="136293" y="1862136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Acesso a sentimentos negativos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808141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>
                <a:solidFill>
                  <a:schemeClr val="accent5">
                    <a:lumMod val="75000"/>
                  </a:schemeClr>
                </a:solidFill>
              </a:rPr>
              <a:t>Normalização (em processo) 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da prática desportiva e criação de ambientes seguros para afetos e sentimentos</a:t>
            </a:r>
          </a:p>
        </p:txBody>
      </p:sp>
      <p:sp>
        <p:nvSpPr>
          <p:cNvPr id="20" name="Retângulo arredondado 19"/>
          <p:cNvSpPr/>
          <p:nvPr/>
        </p:nvSpPr>
        <p:spPr>
          <a:xfrm>
            <a:off x="134205" y="1860048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Acesso a sentimentos negativos</a:t>
            </a:r>
          </a:p>
        </p:txBody>
      </p:sp>
    </p:spTree>
    <p:extLst>
      <p:ext uri="{BB962C8B-B14F-4D97-AF65-F5344CB8AC3E}">
        <p14:creationId xmlns:p14="http://schemas.microsoft.com/office/powerpoint/2010/main" val="392817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6871944" y="2417524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Princípios de ação do projeto: mesmos tempos, condições, técnicos e espaços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6871944" y="3471798"/>
            <a:ext cx="4832805" cy="90187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História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6871944" y="4526072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Expectativas</a:t>
            </a:r>
          </a:p>
        </p:txBody>
      </p:sp>
      <p:sp>
        <p:nvSpPr>
          <p:cNvPr id="12" name="Retângulo arredondado 11"/>
          <p:cNvSpPr/>
          <p:nvPr/>
        </p:nvSpPr>
        <p:spPr>
          <a:xfrm>
            <a:off x="6871944" y="5580346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Sustentabilidade</a:t>
            </a:r>
          </a:p>
        </p:txBody>
      </p:sp>
      <p:sp>
        <p:nvSpPr>
          <p:cNvPr id="13" name="Retângulo arredondado 12"/>
          <p:cNvSpPr/>
          <p:nvPr/>
        </p:nvSpPr>
        <p:spPr>
          <a:xfrm>
            <a:off x="808141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Normalização da prática desportiva e criação de ambientes seguros para afetos e sentimentos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808141" y="3471798"/>
            <a:ext cx="4832805" cy="9018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6">
                    <a:lumMod val="75000"/>
                  </a:schemeClr>
                </a:solidFill>
              </a:rPr>
              <a:t>Valores positivos acerca da prática desportiva</a:t>
            </a:r>
          </a:p>
        </p:txBody>
      </p:sp>
      <p:sp>
        <p:nvSpPr>
          <p:cNvPr id="3" name="Retângulo arredondado 2"/>
          <p:cNvSpPr/>
          <p:nvPr/>
        </p:nvSpPr>
        <p:spPr>
          <a:xfrm>
            <a:off x="55803" y="3922735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Mas também de </a:t>
            </a:r>
            <a:r>
              <a:rPr lang="pt-PT"/>
              <a:t>prática esporádica</a:t>
            </a:r>
            <a:endParaRPr lang="pt-PT" dirty="0"/>
          </a:p>
        </p:txBody>
      </p:sp>
      <p:sp>
        <p:nvSpPr>
          <p:cNvPr id="15" name="Retângulo arredondado 14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9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136293" y="1862136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Acesso a sentimentos negativos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810773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>
                <a:solidFill>
                  <a:schemeClr val="accent5">
                    <a:lumMod val="75000"/>
                  </a:schemeClr>
                </a:solidFill>
              </a:rPr>
              <a:t>Normalização (em processo) </a:t>
            </a:r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da prática desportiva e criação de ambientes seguros para afetos e sentimentos</a:t>
            </a:r>
          </a:p>
        </p:txBody>
      </p:sp>
      <p:sp>
        <p:nvSpPr>
          <p:cNvPr id="20" name="Retângulo arredondado 19"/>
          <p:cNvSpPr/>
          <p:nvPr/>
        </p:nvSpPr>
        <p:spPr>
          <a:xfrm>
            <a:off x="136837" y="1860048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Acesso a sentimentos negativos</a:t>
            </a:r>
          </a:p>
        </p:txBody>
      </p:sp>
    </p:spTree>
    <p:extLst>
      <p:ext uri="{BB962C8B-B14F-4D97-AF65-F5344CB8AC3E}">
        <p14:creationId xmlns:p14="http://schemas.microsoft.com/office/powerpoint/2010/main" val="192578019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6871944" y="2417524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Princípios de ação do projeto: mesmos tempos, condições, técnicos e espaços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6871944" y="3471798"/>
            <a:ext cx="4832805" cy="90187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História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6871944" y="4526072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Expectativas</a:t>
            </a:r>
          </a:p>
        </p:txBody>
      </p:sp>
      <p:sp>
        <p:nvSpPr>
          <p:cNvPr id="12" name="Retângulo arredondado 11"/>
          <p:cNvSpPr/>
          <p:nvPr/>
        </p:nvSpPr>
        <p:spPr>
          <a:xfrm>
            <a:off x="6871944" y="5580346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Sustentabilidade</a:t>
            </a:r>
          </a:p>
        </p:txBody>
      </p:sp>
      <p:sp>
        <p:nvSpPr>
          <p:cNvPr id="13" name="Retângulo arredondado 12"/>
          <p:cNvSpPr/>
          <p:nvPr/>
        </p:nvSpPr>
        <p:spPr>
          <a:xfrm>
            <a:off x="808141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Normalização da prática desportiva e criação de ambientes seguros para afetos e sentimentos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808141" y="3471798"/>
            <a:ext cx="4832805" cy="9018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6">
                    <a:lumMod val="75000"/>
                  </a:schemeClr>
                </a:solidFill>
              </a:rPr>
              <a:t>Valores positivos acerca da prática desportiva</a:t>
            </a:r>
          </a:p>
        </p:txBody>
      </p:sp>
      <p:sp>
        <p:nvSpPr>
          <p:cNvPr id="3" name="Retângulo arredondado 2"/>
          <p:cNvSpPr/>
          <p:nvPr/>
        </p:nvSpPr>
        <p:spPr>
          <a:xfrm>
            <a:off x="55803" y="3922735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Mas também de </a:t>
            </a:r>
            <a:r>
              <a:rPr lang="pt-PT"/>
              <a:t>prática esporádica</a:t>
            </a:r>
            <a:endParaRPr lang="pt-PT" dirty="0"/>
          </a:p>
        </p:txBody>
      </p:sp>
      <p:sp>
        <p:nvSpPr>
          <p:cNvPr id="15" name="Retângulo arredondado 14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9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136293" y="1862136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Acesso a sentimentos negativos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810773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Normalização (em processo) da prática desportiva e criação de ambientes seguros para afetos e sentimentos</a:t>
            </a:r>
          </a:p>
        </p:txBody>
      </p:sp>
      <p:sp>
        <p:nvSpPr>
          <p:cNvPr id="20" name="Retângulo arredondado 19"/>
          <p:cNvSpPr/>
          <p:nvPr/>
        </p:nvSpPr>
        <p:spPr>
          <a:xfrm>
            <a:off x="136837" y="1860048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Acesso a sentimentos negativos</a:t>
            </a:r>
          </a:p>
        </p:txBody>
      </p:sp>
      <p:sp>
        <p:nvSpPr>
          <p:cNvPr id="21" name="Retângulo arredondado 20"/>
          <p:cNvSpPr/>
          <p:nvPr/>
        </p:nvSpPr>
        <p:spPr>
          <a:xfrm>
            <a:off x="5068301" y="3682255"/>
            <a:ext cx="1608071" cy="86227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/>
              <a:t>Condições esporádicas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8001155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6871944" y="2417524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Princípios de ação do projeto: mesmos tempos, condições, técnicos e espaços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6871944" y="3471798"/>
            <a:ext cx="4832805" cy="90187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História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6871944" y="4526072"/>
            <a:ext cx="4832805" cy="90187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Expectativas</a:t>
            </a:r>
          </a:p>
        </p:txBody>
      </p:sp>
      <p:sp>
        <p:nvSpPr>
          <p:cNvPr id="12" name="Retângulo arredondado 11"/>
          <p:cNvSpPr/>
          <p:nvPr/>
        </p:nvSpPr>
        <p:spPr>
          <a:xfrm>
            <a:off x="6871944" y="5580346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Sustentabilidade</a:t>
            </a:r>
          </a:p>
        </p:txBody>
      </p:sp>
      <p:sp>
        <p:nvSpPr>
          <p:cNvPr id="13" name="Retângulo arredondado 12"/>
          <p:cNvSpPr/>
          <p:nvPr/>
        </p:nvSpPr>
        <p:spPr>
          <a:xfrm>
            <a:off x="808141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Normalização da prática desportiva e criação de ambientes seguros para afetos e sentimentos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808141" y="3471798"/>
            <a:ext cx="4832805" cy="9018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6">
                    <a:lumMod val="75000"/>
                  </a:schemeClr>
                </a:solidFill>
              </a:rPr>
              <a:t>Valores positivos acerca da prática desportiva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55803" y="3922735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Mas também de prática esporádica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9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  <p:sp>
        <p:nvSpPr>
          <p:cNvPr id="20" name="Retângulo arredondado 19"/>
          <p:cNvSpPr/>
          <p:nvPr/>
        </p:nvSpPr>
        <p:spPr>
          <a:xfrm>
            <a:off x="136293" y="1862136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Acesso a sentimentos negativos</a:t>
            </a:r>
          </a:p>
        </p:txBody>
      </p:sp>
      <p:sp>
        <p:nvSpPr>
          <p:cNvPr id="15" name="Retângulo arredondado 14"/>
          <p:cNvSpPr/>
          <p:nvPr/>
        </p:nvSpPr>
        <p:spPr>
          <a:xfrm>
            <a:off x="5068301" y="3682255"/>
            <a:ext cx="1608071" cy="86227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/>
              <a:t>Condições esporádicas</a:t>
            </a:r>
            <a:endParaRPr lang="pt-PT" dirty="0"/>
          </a:p>
        </p:txBody>
      </p:sp>
      <p:sp>
        <p:nvSpPr>
          <p:cNvPr id="21" name="Retângulo arredondado 20"/>
          <p:cNvSpPr/>
          <p:nvPr/>
        </p:nvSpPr>
        <p:spPr>
          <a:xfrm>
            <a:off x="810773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Normalização (em processo) da prática desportiva e criação de ambientes seguros para afetos e sentimentos</a:t>
            </a:r>
          </a:p>
        </p:txBody>
      </p:sp>
      <p:sp>
        <p:nvSpPr>
          <p:cNvPr id="22" name="Retângulo arredondado 21"/>
          <p:cNvSpPr/>
          <p:nvPr/>
        </p:nvSpPr>
        <p:spPr>
          <a:xfrm>
            <a:off x="136837" y="1860048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Acesso a sentimentos negativos</a:t>
            </a:r>
          </a:p>
        </p:txBody>
      </p:sp>
    </p:spTree>
    <p:extLst>
      <p:ext uri="{BB962C8B-B14F-4D97-AF65-F5344CB8AC3E}">
        <p14:creationId xmlns:p14="http://schemas.microsoft.com/office/powerpoint/2010/main" val="231561517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6871944" y="2417524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Princípios de ação do projeto: mesmos tempos, condições, técnicos e espaços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6871944" y="3471798"/>
            <a:ext cx="4832805" cy="90187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História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6871944" y="4526072"/>
            <a:ext cx="4832805" cy="90187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Expectativas</a:t>
            </a:r>
          </a:p>
        </p:txBody>
      </p:sp>
      <p:sp>
        <p:nvSpPr>
          <p:cNvPr id="12" name="Retângulo arredondado 11"/>
          <p:cNvSpPr/>
          <p:nvPr/>
        </p:nvSpPr>
        <p:spPr>
          <a:xfrm>
            <a:off x="6871944" y="5580346"/>
            <a:ext cx="4832805" cy="9018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Sustentabilidade</a:t>
            </a:r>
          </a:p>
        </p:txBody>
      </p:sp>
      <p:sp>
        <p:nvSpPr>
          <p:cNvPr id="13" name="Retângulo arredondado 12"/>
          <p:cNvSpPr/>
          <p:nvPr/>
        </p:nvSpPr>
        <p:spPr>
          <a:xfrm>
            <a:off x="808141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Normalização da prática desportiva e criação de ambientes seguros para afetos e sentimentos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808141" y="3471798"/>
            <a:ext cx="4832805" cy="9018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6">
                    <a:lumMod val="75000"/>
                  </a:schemeClr>
                </a:solidFill>
              </a:rPr>
              <a:t>Valores positivos acerca da prática desportiva</a:t>
            </a:r>
          </a:p>
        </p:txBody>
      </p:sp>
      <p:sp>
        <p:nvSpPr>
          <p:cNvPr id="15" name="Retângulo arredondado 14"/>
          <p:cNvSpPr/>
          <p:nvPr/>
        </p:nvSpPr>
        <p:spPr>
          <a:xfrm>
            <a:off x="808141" y="4526072"/>
            <a:ext cx="4832805" cy="90187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2">
                    <a:lumMod val="75000"/>
                  </a:schemeClr>
                </a:solidFill>
              </a:rPr>
              <a:t>Expectativas de mais competição e prática (atletas e técnicos) e de oportunidades de desenvolvimento (famílias)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55803" y="3922735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Mas também de prática esporádica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9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  <p:sp>
        <p:nvSpPr>
          <p:cNvPr id="20" name="Retângulo arredondado 19"/>
          <p:cNvSpPr/>
          <p:nvPr/>
        </p:nvSpPr>
        <p:spPr>
          <a:xfrm>
            <a:off x="136293" y="1862136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Acesso a sentimentos negativos</a:t>
            </a:r>
          </a:p>
        </p:txBody>
      </p:sp>
      <p:sp>
        <p:nvSpPr>
          <p:cNvPr id="21" name="Retângulo arredondado 20"/>
          <p:cNvSpPr/>
          <p:nvPr/>
        </p:nvSpPr>
        <p:spPr>
          <a:xfrm>
            <a:off x="5068301" y="3682255"/>
            <a:ext cx="1608071" cy="86227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/>
              <a:t>Condições esporádicas</a:t>
            </a:r>
            <a:endParaRPr lang="pt-PT" dirty="0"/>
          </a:p>
        </p:txBody>
      </p:sp>
      <p:sp>
        <p:nvSpPr>
          <p:cNvPr id="22" name="Retângulo arredondado 21"/>
          <p:cNvSpPr/>
          <p:nvPr/>
        </p:nvSpPr>
        <p:spPr>
          <a:xfrm>
            <a:off x="810773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Normalização (em processo) da prática desportiva e criação de ambientes seguros para afetos e sentimentos</a:t>
            </a:r>
          </a:p>
        </p:txBody>
      </p:sp>
      <p:sp>
        <p:nvSpPr>
          <p:cNvPr id="23" name="Retângulo arredondado 22"/>
          <p:cNvSpPr/>
          <p:nvPr/>
        </p:nvSpPr>
        <p:spPr>
          <a:xfrm>
            <a:off x="136837" y="1860048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Acesso a sentimentos negativos</a:t>
            </a:r>
          </a:p>
        </p:txBody>
      </p:sp>
    </p:spTree>
    <p:extLst>
      <p:ext uri="{BB962C8B-B14F-4D97-AF65-F5344CB8AC3E}">
        <p14:creationId xmlns:p14="http://schemas.microsoft.com/office/powerpoint/2010/main" val="386480296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6871944" y="2417524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Princípios de ação do projeto: mesmos tempos, condições, técnicos e espaços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6871944" y="3471798"/>
            <a:ext cx="4832805" cy="90187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História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6871944" y="4526072"/>
            <a:ext cx="4832805" cy="90187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Expectativas</a:t>
            </a:r>
          </a:p>
        </p:txBody>
      </p:sp>
      <p:sp>
        <p:nvSpPr>
          <p:cNvPr id="12" name="Retângulo arredondado 11"/>
          <p:cNvSpPr/>
          <p:nvPr/>
        </p:nvSpPr>
        <p:spPr>
          <a:xfrm>
            <a:off x="6871944" y="5580346"/>
            <a:ext cx="4832805" cy="901874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Sustentabilidade</a:t>
            </a:r>
          </a:p>
        </p:txBody>
      </p:sp>
      <p:sp>
        <p:nvSpPr>
          <p:cNvPr id="13" name="Retângulo arredondado 12"/>
          <p:cNvSpPr/>
          <p:nvPr/>
        </p:nvSpPr>
        <p:spPr>
          <a:xfrm>
            <a:off x="808141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Normalização da prática desportiva e criação de ambientes seguros para afetos e sentimentos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808141" y="3471798"/>
            <a:ext cx="4832805" cy="9018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6">
                    <a:lumMod val="75000"/>
                  </a:schemeClr>
                </a:solidFill>
              </a:rPr>
              <a:t>Valores positivos acerca da prática desportiva</a:t>
            </a:r>
          </a:p>
        </p:txBody>
      </p:sp>
      <p:sp>
        <p:nvSpPr>
          <p:cNvPr id="15" name="Retângulo arredondado 14"/>
          <p:cNvSpPr/>
          <p:nvPr/>
        </p:nvSpPr>
        <p:spPr>
          <a:xfrm>
            <a:off x="808141" y="4526072"/>
            <a:ext cx="4832805" cy="90187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2">
                    <a:lumMod val="75000"/>
                  </a:schemeClr>
                </a:solidFill>
              </a:rPr>
              <a:t>Expectativas de mais competição e prática (atletas e técnicos) e de oportunidades de desenvolvimento (famílias)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55803" y="3922735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Mas também de prática esporádica</a:t>
            </a:r>
          </a:p>
        </p:txBody>
      </p:sp>
      <p:sp>
        <p:nvSpPr>
          <p:cNvPr id="20" name="Retângulo arredondado 19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9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  <p:sp>
        <p:nvSpPr>
          <p:cNvPr id="21" name="Retângulo arredondado 20"/>
          <p:cNvSpPr/>
          <p:nvPr/>
        </p:nvSpPr>
        <p:spPr>
          <a:xfrm>
            <a:off x="136293" y="1862136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Acesso a sentimentos negativos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5068301" y="3682255"/>
            <a:ext cx="1608071" cy="86227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/>
              <a:t>Condições esporádicas</a:t>
            </a:r>
            <a:endParaRPr lang="pt-PT" dirty="0"/>
          </a:p>
        </p:txBody>
      </p:sp>
      <p:sp>
        <p:nvSpPr>
          <p:cNvPr id="22" name="Retângulo arredondado 21"/>
          <p:cNvSpPr/>
          <p:nvPr/>
        </p:nvSpPr>
        <p:spPr>
          <a:xfrm>
            <a:off x="810773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Normalização (em processo) da prática desportiva e criação de ambientes seguros para afetos e sentimentos</a:t>
            </a:r>
          </a:p>
        </p:txBody>
      </p:sp>
      <p:sp>
        <p:nvSpPr>
          <p:cNvPr id="23" name="Retângulo arredondado 22"/>
          <p:cNvSpPr/>
          <p:nvPr/>
        </p:nvSpPr>
        <p:spPr>
          <a:xfrm>
            <a:off x="136837" y="1860048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Acesso a sentimentos negativos</a:t>
            </a:r>
          </a:p>
        </p:txBody>
      </p:sp>
    </p:spTree>
    <p:extLst>
      <p:ext uri="{BB962C8B-B14F-4D97-AF65-F5344CB8AC3E}">
        <p14:creationId xmlns:p14="http://schemas.microsoft.com/office/powerpoint/2010/main" val="1506405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0" name="Rectângulo 9"/>
          <p:cNvSpPr/>
          <p:nvPr/>
        </p:nvSpPr>
        <p:spPr>
          <a:xfrm>
            <a:off x="295274" y="3711997"/>
            <a:ext cx="5258259" cy="4388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336699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ESPERANÇA</a:t>
            </a:r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34812" y="4646679"/>
            <a:ext cx="51187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</a:rPr>
              <a:t>As pessoas com deficiência podem praticar atividades nas quais possam alcançar níveis de excelência? </a:t>
            </a:r>
          </a:p>
          <a:p>
            <a:endParaRPr lang="pt-PT" sz="2000" b="1" dirty="0">
              <a:solidFill>
                <a:srgbClr val="C00000"/>
              </a:solidFill>
            </a:endParaRPr>
          </a:p>
          <a:p>
            <a:r>
              <a:rPr lang="pt-PT" sz="2000" b="1" dirty="0">
                <a:solidFill>
                  <a:srgbClr val="C00000"/>
                </a:solidFill>
              </a:rPr>
              <a:t>As pessoas com deficiência podem definir objetivos de vida que guiem o seu dia-a-dia?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3" name="Retângulo 2"/>
          <p:cNvSpPr/>
          <p:nvPr/>
        </p:nvSpPr>
        <p:spPr>
          <a:xfrm>
            <a:off x="295273" y="4363682"/>
            <a:ext cx="5258260" cy="225172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>
                <a:solidFill>
                  <a:schemeClr val="bg1"/>
                </a:solidFill>
              </a:rPr>
              <a:t>Significado da vida</a:t>
            </a:r>
          </a:p>
          <a:p>
            <a:pPr algn="ctr"/>
            <a:endParaRPr lang="pt-PT" sz="2400" dirty="0">
              <a:solidFill>
                <a:schemeClr val="bg1"/>
              </a:solidFill>
            </a:endParaRPr>
          </a:p>
          <a:p>
            <a:pPr algn="ctr"/>
            <a:r>
              <a:rPr lang="pt-PT" sz="2400" dirty="0">
                <a:solidFill>
                  <a:schemeClr val="bg1"/>
                </a:solidFill>
              </a:rPr>
              <a:t>DESPORTO</a:t>
            </a:r>
          </a:p>
        </p:txBody>
      </p:sp>
    </p:spTree>
    <p:extLst>
      <p:ext uri="{BB962C8B-B14F-4D97-AF65-F5344CB8AC3E}">
        <p14:creationId xmlns:p14="http://schemas.microsoft.com/office/powerpoint/2010/main" val="109843256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871944" y="1443708"/>
            <a:ext cx="4832805" cy="61639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Como?</a:t>
            </a:r>
          </a:p>
        </p:txBody>
      </p:sp>
      <p:sp>
        <p:nvSpPr>
          <p:cNvPr id="2" name="Retângulo arredondado 1"/>
          <p:cNvSpPr/>
          <p:nvPr/>
        </p:nvSpPr>
        <p:spPr>
          <a:xfrm>
            <a:off x="6871944" y="2417524"/>
            <a:ext cx="4832805" cy="901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Princípios de ação do projeto: mesmos tempos, condições, técnicos e espaços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6871944" y="3471798"/>
            <a:ext cx="4832805" cy="90187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História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6871944" y="4526072"/>
            <a:ext cx="4832805" cy="90187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Expectativas</a:t>
            </a:r>
          </a:p>
        </p:txBody>
      </p:sp>
      <p:sp>
        <p:nvSpPr>
          <p:cNvPr id="12" name="Retângulo arredondado 11"/>
          <p:cNvSpPr/>
          <p:nvPr/>
        </p:nvSpPr>
        <p:spPr>
          <a:xfrm>
            <a:off x="6871944" y="5580346"/>
            <a:ext cx="4832805" cy="901874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/>
              <a:t>Sustentabilidade</a:t>
            </a:r>
          </a:p>
        </p:txBody>
      </p:sp>
      <p:sp>
        <p:nvSpPr>
          <p:cNvPr id="13" name="Retângulo arredondado 12"/>
          <p:cNvSpPr/>
          <p:nvPr/>
        </p:nvSpPr>
        <p:spPr>
          <a:xfrm>
            <a:off x="808141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Normalização da prática desportiva e criação de ambientes seguros para afetos e sentimentos</a:t>
            </a:r>
          </a:p>
        </p:txBody>
      </p:sp>
      <p:sp>
        <p:nvSpPr>
          <p:cNvPr id="14" name="Retângulo arredondado 13"/>
          <p:cNvSpPr/>
          <p:nvPr/>
        </p:nvSpPr>
        <p:spPr>
          <a:xfrm>
            <a:off x="808141" y="3471798"/>
            <a:ext cx="4832805" cy="9018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6">
                    <a:lumMod val="75000"/>
                  </a:schemeClr>
                </a:solidFill>
              </a:rPr>
              <a:t>Valores positivos acerca da prática desportiva</a:t>
            </a:r>
          </a:p>
        </p:txBody>
      </p:sp>
      <p:sp>
        <p:nvSpPr>
          <p:cNvPr id="15" name="Retângulo arredondado 14"/>
          <p:cNvSpPr/>
          <p:nvPr/>
        </p:nvSpPr>
        <p:spPr>
          <a:xfrm>
            <a:off x="808141" y="4526072"/>
            <a:ext cx="4832805" cy="90187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2">
                    <a:lumMod val="75000"/>
                  </a:schemeClr>
                </a:solidFill>
              </a:rPr>
              <a:t>Expectativas de mais competição e prática (atletas e técnicos) e de oportunidades de desenvolvimento (famílias)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808141" y="5580346"/>
            <a:ext cx="4832805" cy="901874"/>
          </a:xfrm>
          <a:prstGeom prst="round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4">
                    <a:lumMod val="75000"/>
                  </a:schemeClr>
                </a:solidFill>
              </a:rPr>
              <a:t>Sentimentos de compromisso para </a:t>
            </a:r>
            <a:r>
              <a:rPr lang="pt-PT" sz="2000">
                <a:solidFill>
                  <a:schemeClr val="accent4">
                    <a:lumMod val="75000"/>
                  </a:schemeClr>
                </a:solidFill>
              </a:rPr>
              <a:t>com a equipa e eficiência </a:t>
            </a:r>
            <a:r>
              <a:rPr lang="pt-PT" sz="2000" dirty="0">
                <a:solidFill>
                  <a:schemeClr val="accent4">
                    <a:lumMod val="75000"/>
                  </a:schemeClr>
                </a:solidFill>
              </a:rPr>
              <a:t>dos </a:t>
            </a:r>
            <a:r>
              <a:rPr lang="pt-PT" sz="2000">
                <a:solidFill>
                  <a:schemeClr val="accent4">
                    <a:lumMod val="75000"/>
                  </a:schemeClr>
                </a:solidFill>
              </a:rPr>
              <a:t>recursos. Meios para os investimento técnico.</a:t>
            </a:r>
            <a:endParaRPr lang="pt-PT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Retângulo arredondado 18"/>
          <p:cNvSpPr/>
          <p:nvPr/>
        </p:nvSpPr>
        <p:spPr>
          <a:xfrm>
            <a:off x="55803" y="3922735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Mas também de prática esporádica</a:t>
            </a:r>
          </a:p>
        </p:txBody>
      </p:sp>
      <p:sp>
        <p:nvSpPr>
          <p:cNvPr id="20" name="Retângulo arredondado 19"/>
          <p:cNvSpPr/>
          <p:nvPr/>
        </p:nvSpPr>
        <p:spPr>
          <a:xfrm>
            <a:off x="808141" y="1438273"/>
            <a:ext cx="4928780" cy="61639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800" dirty="0">
                <a:ln w="0"/>
                <a:solidFill>
                  <a:schemeClr val="bg1">
                    <a:lumMod val="9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O projeto promoveu a inclusão?</a:t>
            </a:r>
          </a:p>
        </p:txBody>
      </p:sp>
      <p:sp>
        <p:nvSpPr>
          <p:cNvPr id="21" name="Retângulo arredondado 20"/>
          <p:cNvSpPr/>
          <p:nvPr/>
        </p:nvSpPr>
        <p:spPr>
          <a:xfrm>
            <a:off x="136293" y="1862136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Acesso a sentimentos negativos</a:t>
            </a:r>
          </a:p>
        </p:txBody>
      </p:sp>
      <p:sp>
        <p:nvSpPr>
          <p:cNvPr id="22" name="Retângulo arredondado 21"/>
          <p:cNvSpPr/>
          <p:nvPr/>
        </p:nvSpPr>
        <p:spPr>
          <a:xfrm>
            <a:off x="5068301" y="3682255"/>
            <a:ext cx="1608071" cy="86227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/>
              <a:t>Condições esporádicas</a:t>
            </a:r>
            <a:endParaRPr lang="pt-PT" dirty="0"/>
          </a:p>
        </p:txBody>
      </p:sp>
      <p:sp>
        <p:nvSpPr>
          <p:cNvPr id="23" name="Retângulo arredondado 22"/>
          <p:cNvSpPr/>
          <p:nvPr/>
        </p:nvSpPr>
        <p:spPr>
          <a:xfrm>
            <a:off x="810773" y="2417524"/>
            <a:ext cx="4832805" cy="90187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schemeClr val="accent5">
                    <a:lumMod val="75000"/>
                  </a:schemeClr>
                </a:solidFill>
              </a:rPr>
              <a:t>Normalização (em processo) da prática desportiva e criação de ambientes seguros para afetos e sentimentos</a:t>
            </a:r>
          </a:p>
        </p:txBody>
      </p:sp>
      <p:sp>
        <p:nvSpPr>
          <p:cNvPr id="24" name="Retângulo arredondado 23"/>
          <p:cNvSpPr/>
          <p:nvPr/>
        </p:nvSpPr>
        <p:spPr>
          <a:xfrm>
            <a:off x="136837" y="1860048"/>
            <a:ext cx="2417523" cy="5928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Acesso a sentimentos negativos</a:t>
            </a:r>
          </a:p>
        </p:txBody>
      </p:sp>
    </p:spTree>
    <p:extLst>
      <p:ext uri="{BB962C8B-B14F-4D97-AF65-F5344CB8AC3E}">
        <p14:creationId xmlns:p14="http://schemas.microsoft.com/office/powerpoint/2010/main" val="46623915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5" name="Retângulo 4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0" name="Retângulo 19"/>
          <p:cNvSpPr/>
          <p:nvPr/>
        </p:nvSpPr>
        <p:spPr>
          <a:xfrm flipH="1">
            <a:off x="6102703" y="1438273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Competir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15092" y="2492113"/>
            <a:ext cx="847725" cy="571500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  <p:sp>
        <p:nvSpPr>
          <p:cNvPr id="15" name="Retângulo 14"/>
          <p:cNvSpPr/>
          <p:nvPr/>
        </p:nvSpPr>
        <p:spPr>
          <a:xfrm flipH="1">
            <a:off x="8132762" y="1430021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Avaliar</a:t>
            </a:r>
          </a:p>
        </p:txBody>
      </p:sp>
      <p:sp>
        <p:nvSpPr>
          <p:cNvPr id="19" name="Retângulo 18"/>
          <p:cNvSpPr/>
          <p:nvPr/>
        </p:nvSpPr>
        <p:spPr>
          <a:xfrm flipH="1">
            <a:off x="10175347" y="1430020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Devolver</a:t>
            </a: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13421" y="2077775"/>
            <a:ext cx="857250" cy="466725"/>
          </a:xfrm>
          <a:prstGeom prst="rect">
            <a:avLst/>
          </a:prstGeom>
        </p:spPr>
      </p:pic>
      <p:pic>
        <p:nvPicPr>
          <p:cNvPr id="22" name="Imagem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10449" y="2492113"/>
            <a:ext cx="828675" cy="485775"/>
          </a:xfrm>
          <a:prstGeom prst="rect">
            <a:avLst/>
          </a:prstGeom>
        </p:spPr>
      </p:pic>
      <p:sp>
        <p:nvSpPr>
          <p:cNvPr id="23" name="Retângulo arredondado 22"/>
          <p:cNvSpPr/>
          <p:nvPr/>
        </p:nvSpPr>
        <p:spPr>
          <a:xfrm>
            <a:off x="388307" y="3733800"/>
            <a:ext cx="11813840" cy="222885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9600" dirty="0">
                <a:solidFill>
                  <a:srgbClr val="C00000"/>
                </a:solidFill>
                <a:latin typeface="DokChampa" panose="020B0604020202020204" pitchFamily="34" charset="-34"/>
                <a:cs typeface="DokChampa" panose="020B0604020202020204" pitchFamily="34" charset="-34"/>
              </a:rPr>
              <a:t>Devolver </a:t>
            </a:r>
            <a:r>
              <a:rPr lang="pt-PT" sz="9600" dirty="0">
                <a:solidFill>
                  <a:schemeClr val="bg1"/>
                </a:solidFill>
                <a:latin typeface="DokChampa" panose="020B0604020202020204" pitchFamily="34" charset="-34"/>
                <a:cs typeface="DokChampa" panose="020B0604020202020204" pitchFamily="34" charset="-34"/>
              </a:rPr>
              <a:t>e recolher!</a:t>
            </a:r>
          </a:p>
        </p:txBody>
      </p:sp>
    </p:spTree>
    <p:extLst>
      <p:ext uri="{BB962C8B-B14F-4D97-AF65-F5344CB8AC3E}">
        <p14:creationId xmlns:p14="http://schemas.microsoft.com/office/powerpoint/2010/main" val="138349096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ângulo 43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55803" y="95586"/>
            <a:ext cx="10515600" cy="1203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7" name="Retângulo 16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5" name="Retângulo 4"/>
          <p:cNvSpPr/>
          <p:nvPr/>
        </p:nvSpPr>
        <p:spPr>
          <a:xfrm flipH="1">
            <a:off x="-1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Começar</a:t>
            </a: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003" y="2164339"/>
            <a:ext cx="857250" cy="46672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2738" y="2435358"/>
            <a:ext cx="828675" cy="485775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 flipH="1">
            <a:off x="4072644" y="1438274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Clubes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1652" y="2044438"/>
            <a:ext cx="762000" cy="533400"/>
          </a:xfrm>
          <a:prstGeom prst="rect">
            <a:avLst/>
          </a:prstGeom>
        </p:spPr>
      </p:pic>
      <p:sp>
        <p:nvSpPr>
          <p:cNvPr id="20" name="Retângulo 19"/>
          <p:cNvSpPr/>
          <p:nvPr/>
        </p:nvSpPr>
        <p:spPr>
          <a:xfrm flipH="1">
            <a:off x="6102703" y="1438273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Competir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15092" y="2492113"/>
            <a:ext cx="847725" cy="571500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 flipH="1">
            <a:off x="2042585" y="1299520"/>
            <a:ext cx="2026800" cy="547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Equipas</a:t>
            </a:r>
          </a:p>
        </p:txBody>
      </p:sp>
      <p:sp>
        <p:nvSpPr>
          <p:cNvPr id="15" name="Retângulo 14"/>
          <p:cNvSpPr/>
          <p:nvPr/>
        </p:nvSpPr>
        <p:spPr>
          <a:xfrm flipH="1">
            <a:off x="8132762" y="1430021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Avaliar</a:t>
            </a:r>
          </a:p>
        </p:txBody>
      </p:sp>
      <p:sp>
        <p:nvSpPr>
          <p:cNvPr id="19" name="Retângulo 18"/>
          <p:cNvSpPr/>
          <p:nvPr/>
        </p:nvSpPr>
        <p:spPr>
          <a:xfrm flipH="1">
            <a:off x="10175347" y="1430020"/>
            <a:ext cx="2026800" cy="408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Devolver</a:t>
            </a: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13421" y="2077775"/>
            <a:ext cx="857250" cy="466725"/>
          </a:xfrm>
          <a:prstGeom prst="rect">
            <a:avLst/>
          </a:prstGeom>
        </p:spPr>
      </p:pic>
      <p:pic>
        <p:nvPicPr>
          <p:cNvPr id="22" name="Imagem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10449" y="2492113"/>
            <a:ext cx="828675" cy="485775"/>
          </a:xfrm>
          <a:prstGeom prst="rect">
            <a:avLst/>
          </a:prstGeom>
        </p:spPr>
      </p:pic>
      <p:sp>
        <p:nvSpPr>
          <p:cNvPr id="23" name="Retângulo arredondado 22"/>
          <p:cNvSpPr/>
          <p:nvPr/>
        </p:nvSpPr>
        <p:spPr>
          <a:xfrm>
            <a:off x="388307" y="3733800"/>
            <a:ext cx="11813840" cy="222885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9600" dirty="0">
                <a:solidFill>
                  <a:srgbClr val="C00000"/>
                </a:solidFill>
                <a:latin typeface="DokChampa" panose="020B0604020202020204" pitchFamily="34" charset="-34"/>
                <a:cs typeface="DokChampa" panose="020B0604020202020204" pitchFamily="34" charset="-34"/>
              </a:rPr>
              <a:t>Devolver e recolher!</a:t>
            </a:r>
          </a:p>
        </p:txBody>
      </p:sp>
    </p:spTree>
    <p:extLst>
      <p:ext uri="{BB962C8B-B14F-4D97-AF65-F5344CB8AC3E}">
        <p14:creationId xmlns:p14="http://schemas.microsoft.com/office/powerpoint/2010/main" val="2030858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0" name="Rectângulo 9"/>
          <p:cNvSpPr/>
          <p:nvPr/>
        </p:nvSpPr>
        <p:spPr>
          <a:xfrm>
            <a:off x="295274" y="3711997"/>
            <a:ext cx="5258259" cy="4388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336699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ESPERANÇA</a:t>
            </a:r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34812" y="4646679"/>
            <a:ext cx="51187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</a:rPr>
              <a:t>As pessoas com deficiência podem praticar atividades nas quais possam alcançar níveis de excelência? </a:t>
            </a:r>
          </a:p>
          <a:p>
            <a:endParaRPr lang="pt-PT" sz="2000" b="1" dirty="0">
              <a:solidFill>
                <a:srgbClr val="C00000"/>
              </a:solidFill>
            </a:endParaRPr>
          </a:p>
          <a:p>
            <a:r>
              <a:rPr lang="pt-PT" sz="2000" b="1" dirty="0">
                <a:solidFill>
                  <a:srgbClr val="C00000"/>
                </a:solidFill>
              </a:rPr>
              <a:t>As pessoas com deficiência podem definir objetivos de vida que guiem o seu dia-a-dia?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46938" y="1656486"/>
            <a:ext cx="3898119" cy="3898119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295273" y="4363682"/>
            <a:ext cx="5258260" cy="225172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>
                <a:solidFill>
                  <a:schemeClr val="bg1"/>
                </a:solidFill>
              </a:rPr>
              <a:t>Significado da vida</a:t>
            </a:r>
          </a:p>
          <a:p>
            <a:pPr algn="ctr"/>
            <a:endParaRPr lang="pt-PT" sz="2400" dirty="0">
              <a:solidFill>
                <a:schemeClr val="bg1"/>
              </a:solidFill>
            </a:endParaRPr>
          </a:p>
          <a:p>
            <a:pPr algn="ctr"/>
            <a:r>
              <a:rPr lang="pt-PT" sz="2400" dirty="0">
                <a:solidFill>
                  <a:schemeClr val="bg1"/>
                </a:solidFill>
              </a:rPr>
              <a:t>DESPORTO</a:t>
            </a:r>
          </a:p>
        </p:txBody>
      </p:sp>
    </p:spTree>
    <p:extLst>
      <p:ext uri="{BB962C8B-B14F-4D97-AF65-F5344CB8AC3E}">
        <p14:creationId xmlns:p14="http://schemas.microsoft.com/office/powerpoint/2010/main" val="3219539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ângulo 30"/>
          <p:cNvSpPr/>
          <p:nvPr/>
        </p:nvSpPr>
        <p:spPr>
          <a:xfrm>
            <a:off x="0" y="1304926"/>
            <a:ext cx="5553534" cy="2124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ctângulo 25"/>
          <p:cNvSpPr/>
          <p:nvPr/>
        </p:nvSpPr>
        <p:spPr>
          <a:xfrm>
            <a:off x="0" y="-1"/>
            <a:ext cx="12192000" cy="1438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5803" y="95586"/>
            <a:ext cx="10515600" cy="1203935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rgbClr val="336699"/>
                </a:solidFill>
              </a:rPr>
              <a:t>Que passos demos?</a:t>
            </a:r>
            <a:br>
              <a:rPr lang="pt-PT" dirty="0"/>
            </a:br>
            <a:r>
              <a:rPr lang="pt-PT" sz="2400" dirty="0">
                <a:solidFill>
                  <a:schemeClr val="bg1">
                    <a:lumMod val="50000"/>
                  </a:schemeClr>
                </a:solidFill>
              </a:rPr>
              <a:t>Projeto “Um Passo Em Frente”</a:t>
            </a:r>
            <a:endParaRPr lang="pt-PT" sz="2400" dirty="0"/>
          </a:p>
        </p:txBody>
      </p:sp>
      <p:sp>
        <p:nvSpPr>
          <p:cNvPr id="10" name="Rectângulo 9"/>
          <p:cNvSpPr/>
          <p:nvPr/>
        </p:nvSpPr>
        <p:spPr>
          <a:xfrm>
            <a:off x="295274" y="3711997"/>
            <a:ext cx="5258259" cy="4388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336699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ESPERANÇA</a:t>
            </a:r>
          </a:p>
        </p:txBody>
      </p:sp>
      <p:sp>
        <p:nvSpPr>
          <p:cNvPr id="15" name="Rectângulo 14"/>
          <p:cNvSpPr/>
          <p:nvPr/>
        </p:nvSpPr>
        <p:spPr>
          <a:xfrm>
            <a:off x="295275" y="4433839"/>
            <a:ext cx="5258259" cy="216251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pt-PT" sz="1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34812" y="4646679"/>
            <a:ext cx="51187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</a:rPr>
              <a:t>As pessoas com deficiência podem praticar atividades nas quais possam alcançar níveis de excelência? </a:t>
            </a:r>
          </a:p>
          <a:p>
            <a:endParaRPr lang="pt-PT" sz="2000" b="1" dirty="0">
              <a:solidFill>
                <a:srgbClr val="C00000"/>
              </a:solidFill>
            </a:endParaRPr>
          </a:p>
          <a:p>
            <a:r>
              <a:rPr lang="pt-PT" sz="2000" b="1" dirty="0">
                <a:solidFill>
                  <a:srgbClr val="C00000"/>
                </a:solidFill>
              </a:rPr>
              <a:t>As pessoas com deficiência podem definir objetivos de vida que guiem o seu dia-a-dia?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295276" y="1741010"/>
            <a:ext cx="4695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“O desporto pode criar esperança onde antes havia desespero, é mais poderoso que o governo a quebrar barreiras sociais; o desporto tem o poder de mudar o mundo” </a:t>
            </a:r>
          </a:p>
          <a:p>
            <a:r>
              <a:rPr lang="es-ES" dirty="0">
                <a:solidFill>
                  <a:srgbClr val="C00000"/>
                </a:solidFill>
              </a:rPr>
              <a:t>Nelson </a:t>
            </a:r>
            <a:r>
              <a:rPr lang="pt-PT" dirty="0">
                <a:solidFill>
                  <a:srgbClr val="C00000"/>
                </a:solidFill>
              </a:rPr>
              <a:t>Mandela</a:t>
            </a:r>
          </a:p>
        </p:txBody>
      </p:sp>
      <p:sp>
        <p:nvSpPr>
          <p:cNvPr id="2" name="Retângulo 1"/>
          <p:cNvSpPr/>
          <p:nvPr/>
        </p:nvSpPr>
        <p:spPr>
          <a:xfrm>
            <a:off x="9131121" y="837126"/>
            <a:ext cx="3245476" cy="601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rgbClr val="C00000"/>
                </a:solidFill>
              </a:rPr>
              <a:t>COMUNIDADE SÓCIO-TERAPÊUTICA</a:t>
            </a:r>
          </a:p>
          <a:p>
            <a:pPr algn="ctr"/>
            <a:r>
              <a:rPr lang="pt-PT" sz="1400" dirty="0">
                <a:solidFill>
                  <a:srgbClr val="C00000"/>
                </a:solidFill>
              </a:rPr>
              <a:t> CASA JOÃO CIDADE </a:t>
            </a:r>
          </a:p>
        </p:txBody>
      </p:sp>
      <p:sp>
        <p:nvSpPr>
          <p:cNvPr id="3" name="Retângulo 2"/>
          <p:cNvSpPr/>
          <p:nvPr/>
        </p:nvSpPr>
        <p:spPr>
          <a:xfrm>
            <a:off x="9997350" y="1438273"/>
            <a:ext cx="2186313" cy="54197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90 remates/treino</a:t>
            </a:r>
          </a:p>
          <a:p>
            <a:pPr algn="ctr"/>
            <a:endParaRPr lang="pt-PT" dirty="0"/>
          </a:p>
          <a:p>
            <a:pPr algn="ctr"/>
            <a:r>
              <a:rPr lang="pt-PT" dirty="0"/>
              <a:t>Treina todos os dias</a:t>
            </a:r>
          </a:p>
          <a:p>
            <a:pPr algn="ctr"/>
            <a:endParaRPr lang="pt-PT" dirty="0"/>
          </a:p>
          <a:p>
            <a:pPr algn="ctr"/>
            <a:r>
              <a:rPr lang="pt-PT" dirty="0"/>
              <a:t>Melhor jogador do mundo</a:t>
            </a:r>
          </a:p>
          <a:p>
            <a:pPr algn="ctr"/>
            <a:endParaRPr lang="pt-PT" dirty="0"/>
          </a:p>
          <a:p>
            <a:pPr algn="ctr"/>
            <a:r>
              <a:rPr lang="pt-PT" dirty="0"/>
              <a:t>20 títulos conquistados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46938" y="1656486"/>
            <a:ext cx="3898119" cy="3898119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295273" y="4363682"/>
            <a:ext cx="5258260" cy="225172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>
                <a:solidFill>
                  <a:schemeClr val="bg1"/>
                </a:solidFill>
              </a:rPr>
              <a:t>Significado da vida</a:t>
            </a:r>
          </a:p>
          <a:p>
            <a:pPr algn="ctr"/>
            <a:endParaRPr lang="pt-PT" sz="2400" dirty="0">
              <a:solidFill>
                <a:schemeClr val="bg1"/>
              </a:solidFill>
            </a:endParaRPr>
          </a:p>
          <a:p>
            <a:pPr algn="ctr"/>
            <a:r>
              <a:rPr lang="pt-PT" sz="2400" dirty="0">
                <a:solidFill>
                  <a:schemeClr val="bg1"/>
                </a:solidFill>
              </a:rPr>
              <a:t>DESPORTO</a:t>
            </a:r>
          </a:p>
        </p:txBody>
      </p:sp>
    </p:spTree>
    <p:extLst>
      <p:ext uri="{BB962C8B-B14F-4D97-AF65-F5344CB8AC3E}">
        <p14:creationId xmlns:p14="http://schemas.microsoft.com/office/powerpoint/2010/main" val="26362672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</TotalTime>
  <Words>4189</Words>
  <Application>Microsoft Office PowerPoint</Application>
  <PresentationFormat>Ecrã Panorâmico</PresentationFormat>
  <Paragraphs>837</Paragraphs>
  <Slides>72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72</vt:i4>
      </vt:variant>
    </vt:vector>
  </HeadingPairs>
  <TitlesOfParts>
    <vt:vector size="77" baseType="lpstr">
      <vt:lpstr>Arial</vt:lpstr>
      <vt:lpstr>Calibri</vt:lpstr>
      <vt:lpstr>Calibri Light</vt:lpstr>
      <vt:lpstr>DokChampa</vt:lpstr>
      <vt:lpstr>Tema do Office</vt:lpstr>
      <vt:lpstr>Que passos demos? Projeto “Um Passo Em Frente”</vt:lpstr>
      <vt:lpstr>Que passos demos? Projeto “Um Passo Em Frente”</vt:lpstr>
      <vt:lpstr>Que passos demos? Projeto “Um Passo Em Frente”</vt:lpstr>
      <vt:lpstr>Que passos demos? Projeto “Um Passo Em Frente”</vt:lpstr>
      <vt:lpstr>Que passos demos? Projeto “Um Passo Em Frente”</vt:lpstr>
      <vt:lpstr>Que passos demos? Projeto “Um Passo Em Frente”</vt:lpstr>
      <vt:lpstr>Que passos demos? Projeto “Um Passo Em Frente”</vt:lpstr>
      <vt:lpstr>Que passos demos? Projeto “Um Passo Em Frente”</vt:lpstr>
      <vt:lpstr>Que passos demos? Projeto “Um Passo Em Frente”</vt:lpstr>
      <vt:lpstr>Que passos demos? Projeto “Um Passo Em Frente”</vt:lpstr>
      <vt:lpstr>Que passos demos? Projeto “Um Passo Em Frente”</vt:lpstr>
      <vt:lpstr>Que passos demos? Projeto “Um Passo Em Frente”</vt:lpstr>
      <vt:lpstr>Que passos demos? Projeto “Um Passo Em Frente”</vt:lpstr>
      <vt:lpstr>Que passos demos? Projeto “Um Passo Em Frente”</vt:lpstr>
      <vt:lpstr>Que passos demos? Projeto “Um Passo Em Frente”</vt:lpstr>
      <vt:lpstr>Que passos demos? Projeto “Um Passo Em Frente”</vt:lpstr>
      <vt:lpstr>Que passos demos? Projeto “Um Passo Em Frente”</vt:lpstr>
      <vt:lpstr>Que passos demos? Projeto “Um Passo Em Frente”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Nuno Silva</dc:creator>
  <cp:lastModifiedBy>Nuno Silva</cp:lastModifiedBy>
  <cp:revision>127</cp:revision>
  <dcterms:created xsi:type="dcterms:W3CDTF">2014-11-18T19:39:47Z</dcterms:created>
  <dcterms:modified xsi:type="dcterms:W3CDTF">2016-06-27T12:56:06Z</dcterms:modified>
</cp:coreProperties>
</file>